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3.xml" ContentType="application/vnd.openxmlformats-officedocument.theme+xml"/>
  <Override PartName="/ppt/slideLayouts/slideLayout52.xml" ContentType="application/vnd.openxmlformats-officedocument.presentationml.slideLayout+xml"/>
  <Override PartName="/ppt/theme/theme4.xml" ContentType="application/vnd.openxmlformats-officedocument.theme+xml"/>
  <Override PartName="/ppt/slideLayouts/slideLayout53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  <p:sldMasterId id="2147483660" r:id="rId2"/>
    <p:sldMasterId id="2147483663" r:id="rId3"/>
    <p:sldMasterId id="2147483704" r:id="rId4"/>
    <p:sldMasterId id="2147483706" r:id="rId5"/>
  </p:sldMasterIdLst>
  <p:notesMasterIdLst>
    <p:notesMasterId r:id="rId32"/>
  </p:notesMasterIdLst>
  <p:sldIdLst>
    <p:sldId id="256" r:id="rId6"/>
    <p:sldId id="280" r:id="rId7"/>
    <p:sldId id="511" r:id="rId8"/>
    <p:sldId id="513" r:id="rId9"/>
    <p:sldId id="259" r:id="rId10"/>
    <p:sldId id="518" r:id="rId11"/>
    <p:sldId id="519" r:id="rId12"/>
    <p:sldId id="520" r:id="rId13"/>
    <p:sldId id="521" r:id="rId14"/>
    <p:sldId id="522" r:id="rId15"/>
    <p:sldId id="525" r:id="rId16"/>
    <p:sldId id="526" r:id="rId17"/>
    <p:sldId id="527" r:id="rId18"/>
    <p:sldId id="528" r:id="rId19"/>
    <p:sldId id="529" r:id="rId20"/>
    <p:sldId id="531" r:id="rId21"/>
    <p:sldId id="532" r:id="rId22"/>
    <p:sldId id="533" r:id="rId23"/>
    <p:sldId id="534" r:id="rId24"/>
    <p:sldId id="535" r:id="rId25"/>
    <p:sldId id="536" r:id="rId26"/>
    <p:sldId id="537" r:id="rId27"/>
    <p:sldId id="538" r:id="rId28"/>
    <p:sldId id="539" r:id="rId29"/>
    <p:sldId id="540" r:id="rId30"/>
    <p:sldId id="269" r:id="rId31"/>
  </p:sldIdLst>
  <p:sldSz cx="9144000" cy="5143500" type="screen16x9"/>
  <p:notesSz cx="6858000" cy="9144000"/>
  <p:embeddedFontLst>
    <p:embeddedFont>
      <p:font typeface="Consolas" panose="020B0609020204030204" pitchFamily="49" charset="0"/>
      <p:regular r:id="rId33"/>
      <p:bold r:id="rId34"/>
      <p:italic r:id="rId35"/>
      <p:boldItalic r:id="rId36"/>
    </p:embeddedFont>
    <p:embeddedFont>
      <p:font typeface="Play" panose="020F0502020204030204" pitchFamily="34" charset="0"/>
      <p:regular r:id="rId37"/>
      <p:bold r:id="rId38"/>
      <p:italic r:id="rId39"/>
      <p:boldItalic r:id="rId40"/>
    </p:embeddedFont>
    <p:embeddedFont>
      <p:font typeface="VK Sans Display" pitchFamily="2" charset="0"/>
      <p:regular r:id="rId41"/>
      <p:bold r:id="rId42"/>
    </p:embeddedFont>
    <p:embeddedFont>
      <p:font typeface="VK Sans Display DemiBold" pitchFamily="2" charset="0"/>
      <p:regular r:id="rId43"/>
      <p:bold r:id="rId44"/>
    </p:embeddedFont>
    <p:embeddedFont>
      <p:font typeface="VK Sans Display Light" pitchFamily="2" charset="0"/>
      <p:regular r:id="rId45"/>
    </p:embeddedFont>
    <p:embeddedFont>
      <p:font typeface="VK Sans Display Medium" pitchFamily="2" charset="0"/>
      <p:regular r:id="rId4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AE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401"/>
    <p:restoredTop sz="94694"/>
  </p:normalViewPr>
  <p:slideViewPr>
    <p:cSldViewPr snapToGrid="0">
      <p:cViewPr varScale="1">
        <p:scale>
          <a:sx n="161" d="100"/>
          <a:sy n="161" d="100"/>
        </p:scale>
        <p:origin x="600" y="20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font" Target="fonts/font7.fntdata"/><Relationship Id="rId21" Type="http://schemas.openxmlformats.org/officeDocument/2006/relationships/slide" Target="slides/slide16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font" Target="fonts/font13.fntdata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font" Target="fonts/font4.fntdata"/><Relationship Id="rId49" Type="http://schemas.openxmlformats.org/officeDocument/2006/relationships/theme" Target="theme/theme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font" Target="fonts/font12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font" Target="fonts/font3.fntdata"/><Relationship Id="rId43" Type="http://schemas.openxmlformats.org/officeDocument/2006/relationships/font" Target="fonts/font11.fntdata"/><Relationship Id="rId48" Type="http://schemas.openxmlformats.org/officeDocument/2006/relationships/viewProps" Target="viewProps.xml"/><Relationship Id="rId8" Type="http://schemas.openxmlformats.org/officeDocument/2006/relationships/slide" Target="slides/slide3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font" Target="fonts/font14.fntdata"/><Relationship Id="rId20" Type="http://schemas.openxmlformats.org/officeDocument/2006/relationships/slide" Target="slides/slide15.xml"/><Relationship Id="rId41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>
          <a:extLst>
            <a:ext uri="{FF2B5EF4-FFF2-40B4-BE49-F238E27FC236}">
              <a16:creationId xmlns:a16="http://schemas.microsoft.com/office/drawing/2014/main" id="{B2068A34-298B-D94D-19C3-CEA7937840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:notes">
            <a:extLst>
              <a:ext uri="{FF2B5EF4-FFF2-40B4-BE49-F238E27FC236}">
                <a16:creationId xmlns:a16="http://schemas.microsoft.com/office/drawing/2014/main" id="{B5E94061-25BA-2A65-2F88-936816A716E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3:notes">
            <a:extLst>
              <a:ext uri="{FF2B5EF4-FFF2-40B4-BE49-F238E27FC236}">
                <a16:creationId xmlns:a16="http://schemas.microsoft.com/office/drawing/2014/main" id="{A7059BB9-F067-BA3B-55AF-73AFAA8451A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259226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>
          <a:extLst>
            <a:ext uri="{FF2B5EF4-FFF2-40B4-BE49-F238E27FC236}">
              <a16:creationId xmlns:a16="http://schemas.microsoft.com/office/drawing/2014/main" id="{09DE9DA3-7830-1C2D-C488-D27F45F7D0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:notes">
            <a:extLst>
              <a:ext uri="{FF2B5EF4-FFF2-40B4-BE49-F238E27FC236}">
                <a16:creationId xmlns:a16="http://schemas.microsoft.com/office/drawing/2014/main" id="{F00AE626-F1E9-F8FA-0063-16B1EBFC011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3:notes">
            <a:extLst>
              <a:ext uri="{FF2B5EF4-FFF2-40B4-BE49-F238E27FC236}">
                <a16:creationId xmlns:a16="http://schemas.microsoft.com/office/drawing/2014/main" id="{74BA5A94-FB2E-037E-13AE-ABDF3E389AC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364976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>
          <a:extLst>
            <a:ext uri="{FF2B5EF4-FFF2-40B4-BE49-F238E27FC236}">
              <a16:creationId xmlns:a16="http://schemas.microsoft.com/office/drawing/2014/main" id="{8C6F0721-6C70-3C49-B7FD-E4214E6B06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:notes">
            <a:extLst>
              <a:ext uri="{FF2B5EF4-FFF2-40B4-BE49-F238E27FC236}">
                <a16:creationId xmlns:a16="http://schemas.microsoft.com/office/drawing/2014/main" id="{584F8E5E-E0D8-2D6E-07F9-9B720C67CFC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3:notes">
            <a:extLst>
              <a:ext uri="{FF2B5EF4-FFF2-40B4-BE49-F238E27FC236}">
                <a16:creationId xmlns:a16="http://schemas.microsoft.com/office/drawing/2014/main" id="{6EC858E6-0168-D2CA-AF9F-7FD7FA6C880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678147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>
          <a:extLst>
            <a:ext uri="{FF2B5EF4-FFF2-40B4-BE49-F238E27FC236}">
              <a16:creationId xmlns:a16="http://schemas.microsoft.com/office/drawing/2014/main" id="{27C1040B-E69C-A0D9-288C-B10D8A0FA4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:notes">
            <a:extLst>
              <a:ext uri="{FF2B5EF4-FFF2-40B4-BE49-F238E27FC236}">
                <a16:creationId xmlns:a16="http://schemas.microsoft.com/office/drawing/2014/main" id="{7461C229-B551-C6CC-A299-5F5992EC5BB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3:notes">
            <a:extLst>
              <a:ext uri="{FF2B5EF4-FFF2-40B4-BE49-F238E27FC236}">
                <a16:creationId xmlns:a16="http://schemas.microsoft.com/office/drawing/2014/main" id="{6C31C5B6-4901-5288-1317-E327002AF4C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01161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>
          <a:extLst>
            <a:ext uri="{FF2B5EF4-FFF2-40B4-BE49-F238E27FC236}">
              <a16:creationId xmlns:a16="http://schemas.microsoft.com/office/drawing/2014/main" id="{E395B159-7835-8C2D-81F7-B2AB8D194D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:notes">
            <a:extLst>
              <a:ext uri="{FF2B5EF4-FFF2-40B4-BE49-F238E27FC236}">
                <a16:creationId xmlns:a16="http://schemas.microsoft.com/office/drawing/2014/main" id="{58368C3C-D8D9-D4AA-6D59-51D66441DEA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3:notes">
            <a:extLst>
              <a:ext uri="{FF2B5EF4-FFF2-40B4-BE49-F238E27FC236}">
                <a16:creationId xmlns:a16="http://schemas.microsoft.com/office/drawing/2014/main" id="{3CD7BF66-6DB6-CCB4-8447-D58A1CE8597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409153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>
          <a:extLst>
            <a:ext uri="{FF2B5EF4-FFF2-40B4-BE49-F238E27FC236}">
              <a16:creationId xmlns:a16="http://schemas.microsoft.com/office/drawing/2014/main" id="{62691BEC-7694-608F-9E51-B86DA48E15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:notes">
            <a:extLst>
              <a:ext uri="{FF2B5EF4-FFF2-40B4-BE49-F238E27FC236}">
                <a16:creationId xmlns:a16="http://schemas.microsoft.com/office/drawing/2014/main" id="{9B5C18C9-37BD-A5DB-BDEE-4B41BB773DA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3:notes">
            <a:extLst>
              <a:ext uri="{FF2B5EF4-FFF2-40B4-BE49-F238E27FC236}">
                <a16:creationId xmlns:a16="http://schemas.microsoft.com/office/drawing/2014/main" id="{491428AB-6B89-DD5D-ABA9-AA060B8BB33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463846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>
          <a:extLst>
            <a:ext uri="{FF2B5EF4-FFF2-40B4-BE49-F238E27FC236}">
              <a16:creationId xmlns:a16="http://schemas.microsoft.com/office/drawing/2014/main" id="{25D0E648-11D5-DA24-A87F-E6D5EDD495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:notes">
            <a:extLst>
              <a:ext uri="{FF2B5EF4-FFF2-40B4-BE49-F238E27FC236}">
                <a16:creationId xmlns:a16="http://schemas.microsoft.com/office/drawing/2014/main" id="{92C05074-8E23-962E-95CA-B759C418EFA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3:notes">
            <a:extLst>
              <a:ext uri="{FF2B5EF4-FFF2-40B4-BE49-F238E27FC236}">
                <a16:creationId xmlns:a16="http://schemas.microsoft.com/office/drawing/2014/main" id="{93236BC8-49F4-4BE3-960B-42AA2C8A6CE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337948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>
          <a:extLst>
            <a:ext uri="{FF2B5EF4-FFF2-40B4-BE49-F238E27FC236}">
              <a16:creationId xmlns:a16="http://schemas.microsoft.com/office/drawing/2014/main" id="{78670BAD-5348-ED6E-9C55-B5FE2C470D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:notes">
            <a:extLst>
              <a:ext uri="{FF2B5EF4-FFF2-40B4-BE49-F238E27FC236}">
                <a16:creationId xmlns:a16="http://schemas.microsoft.com/office/drawing/2014/main" id="{90DCABC2-9709-12CE-4FD6-FA7B8DE70DA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3:notes">
            <a:extLst>
              <a:ext uri="{FF2B5EF4-FFF2-40B4-BE49-F238E27FC236}">
                <a16:creationId xmlns:a16="http://schemas.microsoft.com/office/drawing/2014/main" id="{980A290D-C8D0-CC15-D8C5-8AE5FDFE9C7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16079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>
          <a:extLst>
            <a:ext uri="{FF2B5EF4-FFF2-40B4-BE49-F238E27FC236}">
              <a16:creationId xmlns:a16="http://schemas.microsoft.com/office/drawing/2014/main" id="{4121D36A-373A-7200-7C16-4C12168A49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:notes">
            <a:extLst>
              <a:ext uri="{FF2B5EF4-FFF2-40B4-BE49-F238E27FC236}">
                <a16:creationId xmlns:a16="http://schemas.microsoft.com/office/drawing/2014/main" id="{6C224024-87E3-03D4-AA14-B1B7A1AE79F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3:notes">
            <a:extLst>
              <a:ext uri="{FF2B5EF4-FFF2-40B4-BE49-F238E27FC236}">
                <a16:creationId xmlns:a16="http://schemas.microsoft.com/office/drawing/2014/main" id="{D3A2E6AE-6176-56EC-C95C-5C41E6E5EA9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617476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>
          <a:extLst>
            <a:ext uri="{FF2B5EF4-FFF2-40B4-BE49-F238E27FC236}">
              <a16:creationId xmlns:a16="http://schemas.microsoft.com/office/drawing/2014/main" id="{6BC7B87E-9EFD-51C7-E55E-6499233E4A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:notes">
            <a:extLst>
              <a:ext uri="{FF2B5EF4-FFF2-40B4-BE49-F238E27FC236}">
                <a16:creationId xmlns:a16="http://schemas.microsoft.com/office/drawing/2014/main" id="{981956CA-7737-3F53-ADDC-32C9A378465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3:notes">
            <a:extLst>
              <a:ext uri="{FF2B5EF4-FFF2-40B4-BE49-F238E27FC236}">
                <a16:creationId xmlns:a16="http://schemas.microsoft.com/office/drawing/2014/main" id="{D0161BB8-9D2E-83C2-1439-F50D902E880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486474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1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>
          <a:extLst>
            <a:ext uri="{FF2B5EF4-FFF2-40B4-BE49-F238E27FC236}">
              <a16:creationId xmlns:a16="http://schemas.microsoft.com/office/drawing/2014/main" id="{268C335A-EFE5-E88D-8F5E-4A5020D4FA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:notes">
            <a:extLst>
              <a:ext uri="{FF2B5EF4-FFF2-40B4-BE49-F238E27FC236}">
                <a16:creationId xmlns:a16="http://schemas.microsoft.com/office/drawing/2014/main" id="{F9FF5A7E-7850-CD98-2D1F-5A7F5B0AD5F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3:notes">
            <a:extLst>
              <a:ext uri="{FF2B5EF4-FFF2-40B4-BE49-F238E27FC236}">
                <a16:creationId xmlns:a16="http://schemas.microsoft.com/office/drawing/2014/main" id="{651A7053-AE3E-D4E1-2027-A3FB7247936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0024868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>
          <a:extLst>
            <a:ext uri="{FF2B5EF4-FFF2-40B4-BE49-F238E27FC236}">
              <a16:creationId xmlns:a16="http://schemas.microsoft.com/office/drawing/2014/main" id="{6FF4DDF4-432A-3436-D91E-F3E3EE5C9A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:notes">
            <a:extLst>
              <a:ext uri="{FF2B5EF4-FFF2-40B4-BE49-F238E27FC236}">
                <a16:creationId xmlns:a16="http://schemas.microsoft.com/office/drawing/2014/main" id="{8AB63BF7-04E8-790F-77F1-C58B37ABE56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3:notes">
            <a:extLst>
              <a:ext uri="{FF2B5EF4-FFF2-40B4-BE49-F238E27FC236}">
                <a16:creationId xmlns:a16="http://schemas.microsoft.com/office/drawing/2014/main" id="{5C5ECA58-83FD-4A8D-60CC-4F4799C4824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4136449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>
          <a:extLst>
            <a:ext uri="{FF2B5EF4-FFF2-40B4-BE49-F238E27FC236}">
              <a16:creationId xmlns:a16="http://schemas.microsoft.com/office/drawing/2014/main" id="{DB1F0990-5AAD-F353-4242-5E03006E89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:notes">
            <a:extLst>
              <a:ext uri="{FF2B5EF4-FFF2-40B4-BE49-F238E27FC236}">
                <a16:creationId xmlns:a16="http://schemas.microsoft.com/office/drawing/2014/main" id="{E3E0EF70-5EC8-7AAF-CE36-E7C2B46CA95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3:notes">
            <a:extLst>
              <a:ext uri="{FF2B5EF4-FFF2-40B4-BE49-F238E27FC236}">
                <a16:creationId xmlns:a16="http://schemas.microsoft.com/office/drawing/2014/main" id="{33006B67-1E83-CB44-5451-956F0869A38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7068756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>
          <a:extLst>
            <a:ext uri="{FF2B5EF4-FFF2-40B4-BE49-F238E27FC236}">
              <a16:creationId xmlns:a16="http://schemas.microsoft.com/office/drawing/2014/main" id="{7F31CD0D-674E-3E19-026F-F9077258F9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:notes">
            <a:extLst>
              <a:ext uri="{FF2B5EF4-FFF2-40B4-BE49-F238E27FC236}">
                <a16:creationId xmlns:a16="http://schemas.microsoft.com/office/drawing/2014/main" id="{4B844131-ADDB-3BB4-F8BF-9A43C73FA30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3:notes">
            <a:extLst>
              <a:ext uri="{FF2B5EF4-FFF2-40B4-BE49-F238E27FC236}">
                <a16:creationId xmlns:a16="http://schemas.microsoft.com/office/drawing/2014/main" id="{993EF4FD-B84A-9CB8-F055-3FABE2A3380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7821208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>
          <a:extLst>
            <a:ext uri="{FF2B5EF4-FFF2-40B4-BE49-F238E27FC236}">
              <a16:creationId xmlns:a16="http://schemas.microsoft.com/office/drawing/2014/main" id="{00EA9EFA-1387-1766-D8FF-0966552D41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:notes">
            <a:extLst>
              <a:ext uri="{FF2B5EF4-FFF2-40B4-BE49-F238E27FC236}">
                <a16:creationId xmlns:a16="http://schemas.microsoft.com/office/drawing/2014/main" id="{04FC361B-2CAE-F895-91AE-C59AB737C68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3:notes">
            <a:extLst>
              <a:ext uri="{FF2B5EF4-FFF2-40B4-BE49-F238E27FC236}">
                <a16:creationId xmlns:a16="http://schemas.microsoft.com/office/drawing/2014/main" id="{D3DC7A9B-4E89-E8FE-D814-99E10CFEDA2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95924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6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9" name="Google Shape;48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3" name="Google Shape;1203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584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Немного обо мне</a:t>
            </a:r>
            <a:r>
              <a:rPr lang="en-US" dirty="0"/>
              <a:t>,</a:t>
            </a:r>
            <a:r>
              <a:rPr lang="ru-RU" dirty="0"/>
              <a:t> меня зовут Айрат Фахрутдинов</a:t>
            </a:r>
            <a:r>
              <a:rPr lang="en-US" dirty="0"/>
              <a:t>,</a:t>
            </a:r>
            <a:r>
              <a:rPr lang="ru-RU" dirty="0"/>
              <a:t> я комьюнити-менеджер образовательных проектов </a:t>
            </a:r>
            <a:r>
              <a:rPr lang="en-US" dirty="0"/>
              <a:t>VK Education</a:t>
            </a:r>
            <a:endParaRPr dirty="0"/>
          </a:p>
        </p:txBody>
      </p:sp>
      <p:sp>
        <p:nvSpPr>
          <p:cNvPr id="1204" name="Google Shape;120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>
          <a:extLst>
            <a:ext uri="{FF2B5EF4-FFF2-40B4-BE49-F238E27FC236}">
              <a16:creationId xmlns:a16="http://schemas.microsoft.com/office/drawing/2014/main" id="{B48D7B55-959A-221D-BC7B-4344DE8714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:notes">
            <a:extLst>
              <a:ext uri="{FF2B5EF4-FFF2-40B4-BE49-F238E27FC236}">
                <a16:creationId xmlns:a16="http://schemas.microsoft.com/office/drawing/2014/main" id="{2A6BC890-7D0E-06DD-3D8F-EEAAECBFFB8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3:notes">
            <a:extLst>
              <a:ext uri="{FF2B5EF4-FFF2-40B4-BE49-F238E27FC236}">
                <a16:creationId xmlns:a16="http://schemas.microsoft.com/office/drawing/2014/main" id="{76DD2842-96DB-0BD2-5272-E8A7ED11062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502505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>
          <a:extLst>
            <a:ext uri="{FF2B5EF4-FFF2-40B4-BE49-F238E27FC236}">
              <a16:creationId xmlns:a16="http://schemas.microsoft.com/office/drawing/2014/main" id="{9CCB9DE5-83E6-B089-9192-5EE60AC5C0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:notes">
            <a:extLst>
              <a:ext uri="{FF2B5EF4-FFF2-40B4-BE49-F238E27FC236}">
                <a16:creationId xmlns:a16="http://schemas.microsoft.com/office/drawing/2014/main" id="{CB0E2079-4482-E92C-3A32-01F720B2098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3:notes">
            <a:extLst>
              <a:ext uri="{FF2B5EF4-FFF2-40B4-BE49-F238E27FC236}">
                <a16:creationId xmlns:a16="http://schemas.microsoft.com/office/drawing/2014/main" id="{67AA18B2-8340-3E00-1EDB-BB2BC92E095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755898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>
          <a:extLst>
            <a:ext uri="{FF2B5EF4-FFF2-40B4-BE49-F238E27FC236}">
              <a16:creationId xmlns:a16="http://schemas.microsoft.com/office/drawing/2014/main" id="{D1EDA720-ACD9-E8E2-C2AE-A31E263379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:notes">
            <a:extLst>
              <a:ext uri="{FF2B5EF4-FFF2-40B4-BE49-F238E27FC236}">
                <a16:creationId xmlns:a16="http://schemas.microsoft.com/office/drawing/2014/main" id="{D7F248D3-6513-AE77-A328-8FCF4CC7E23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3:notes">
            <a:extLst>
              <a:ext uri="{FF2B5EF4-FFF2-40B4-BE49-F238E27FC236}">
                <a16:creationId xmlns:a16="http://schemas.microsoft.com/office/drawing/2014/main" id="{21210A43-DAC2-E77A-9E90-28008808905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92839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>
          <a:extLst>
            <a:ext uri="{FF2B5EF4-FFF2-40B4-BE49-F238E27FC236}">
              <a16:creationId xmlns:a16="http://schemas.microsoft.com/office/drawing/2014/main" id="{74A869A3-04D6-63C1-06AD-F661C7FDE2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:notes">
            <a:extLst>
              <a:ext uri="{FF2B5EF4-FFF2-40B4-BE49-F238E27FC236}">
                <a16:creationId xmlns:a16="http://schemas.microsoft.com/office/drawing/2014/main" id="{8E0ADD9E-22D3-BB1A-6161-EEAADF57410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3:notes">
            <a:extLst>
              <a:ext uri="{FF2B5EF4-FFF2-40B4-BE49-F238E27FC236}">
                <a16:creationId xmlns:a16="http://schemas.microsoft.com/office/drawing/2014/main" id="{9502A0CF-8AC6-4D4F-D17E-B7E33F5658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446841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>
          <a:extLst>
            <a:ext uri="{FF2B5EF4-FFF2-40B4-BE49-F238E27FC236}">
              <a16:creationId xmlns:a16="http://schemas.microsoft.com/office/drawing/2014/main" id="{BDC2557E-5137-DC76-FDAA-87C25673DF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:notes">
            <a:extLst>
              <a:ext uri="{FF2B5EF4-FFF2-40B4-BE49-F238E27FC236}">
                <a16:creationId xmlns:a16="http://schemas.microsoft.com/office/drawing/2014/main" id="{8119DD00-44BE-0364-8088-95FCDB104E5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3:notes">
            <a:extLst>
              <a:ext uri="{FF2B5EF4-FFF2-40B4-BE49-F238E27FC236}">
                <a16:creationId xmlns:a16="http://schemas.microsoft.com/office/drawing/2014/main" id="{53D844BB-8E56-68A2-6ADD-8925E7B3C7C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541562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Титульный слайд" type="blank">
  <p:cSld name="1_Титульный слайд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894122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о спикером">
  <p:cSld name="Слайд со спикером">
    <p:bg>
      <p:bgPr>
        <a:solidFill>
          <a:schemeClr val="dk2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47"/>
          <p:cNvSpPr txBox="1">
            <a:spLocks noGrp="1"/>
          </p:cNvSpPr>
          <p:nvPr>
            <p:ph type="title"/>
          </p:nvPr>
        </p:nvSpPr>
        <p:spPr>
          <a:xfrm>
            <a:off x="494110" y="519113"/>
            <a:ext cx="4644629" cy="10352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600"/>
              <a:buFont typeface="Play"/>
              <a:buNone/>
              <a:defRPr sz="3600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47"/>
          <p:cNvSpPr txBox="1">
            <a:spLocks noGrp="1"/>
          </p:cNvSpPr>
          <p:nvPr>
            <p:ph type="body" idx="1"/>
          </p:nvPr>
        </p:nvSpPr>
        <p:spPr>
          <a:xfrm>
            <a:off x="494110" y="1768325"/>
            <a:ext cx="3857216" cy="1606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171450" lvl="0" indent="-8572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1500" b="0" i="0">
                <a:solidFill>
                  <a:schemeClr val="lt2"/>
                </a:solidFill>
                <a:latin typeface="Play"/>
                <a:ea typeface="Play"/>
                <a:cs typeface="Play"/>
                <a:sym typeface="Play"/>
              </a:defRPr>
            </a:lvl1pPr>
            <a:lvl2pPr marL="342900" lvl="1" indent="-85725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SzPts val="2800"/>
              <a:buNone/>
              <a:defRPr b="0" i="0">
                <a:solidFill>
                  <a:schemeClr val="lt2"/>
                </a:solidFill>
                <a:latin typeface="Play"/>
                <a:ea typeface="Play"/>
                <a:cs typeface="Play"/>
                <a:sym typeface="Play"/>
              </a:defRPr>
            </a:lvl2pPr>
            <a:lvl3pPr marL="514350" lvl="2" indent="-128588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685800" lvl="3" indent="-128588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857250" lvl="4" indent="-128588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1028700" lvl="5" indent="-128588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1200150" lvl="6" indent="-128588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1371600" lvl="7" indent="-128588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1543050" lvl="8" indent="-128588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57" name="Google Shape;57;p4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94110" y="4283356"/>
            <a:ext cx="2079223" cy="367226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47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9933849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Титульный слайд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49;p2" descr="Google Shape;49;p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4866" y="524366"/>
            <a:ext cx="4624997" cy="4624997"/>
          </a:xfrm>
          <a:prstGeom prst="rect">
            <a:avLst/>
          </a:prstGeom>
          <a:ln w="12700">
            <a:miter lim="400000"/>
          </a:ln>
        </p:spPr>
      </p:pic>
      <p:sp>
        <p:nvSpPr>
          <p:cNvPr id="52" name="Уровень текста 1…"/>
          <p:cNvSpPr txBox="1">
            <a:spLocks noGrp="1"/>
          </p:cNvSpPr>
          <p:nvPr>
            <p:ph type="body" sz="quarter" idx="1"/>
          </p:nvPr>
        </p:nvSpPr>
        <p:spPr>
          <a:xfrm>
            <a:off x="494110" y="3650148"/>
            <a:ext cx="3759600" cy="415502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1500">
                <a:solidFill>
                  <a:srgbClr val="FFFFFF"/>
                </a:solidFill>
              </a:defRPr>
            </a:lvl1pPr>
            <a:lvl2pPr marL="1029853" indent="-432953">
              <a:lnSpc>
                <a:spcPct val="100000"/>
              </a:lnSpc>
              <a:spcBef>
                <a:spcPts val="0"/>
              </a:spcBef>
              <a:buSzPts val="1500"/>
              <a:defRPr sz="1500">
                <a:solidFill>
                  <a:srgbClr val="FFFFFF"/>
                </a:solidFill>
              </a:defRPr>
            </a:lvl2pPr>
            <a:lvl3pPr marL="1583265" indent="-529165">
              <a:lnSpc>
                <a:spcPct val="100000"/>
              </a:lnSpc>
              <a:spcBef>
                <a:spcPts val="0"/>
              </a:spcBef>
              <a:buSzPts val="1500"/>
              <a:defRPr sz="1500">
                <a:solidFill>
                  <a:srgbClr val="FFFFFF"/>
                </a:solidFill>
              </a:defRPr>
            </a:lvl3pPr>
            <a:lvl4pPr marL="1851478" indent="-340177">
              <a:lnSpc>
                <a:spcPct val="100000"/>
              </a:lnSpc>
              <a:spcBef>
                <a:spcPts val="0"/>
              </a:spcBef>
              <a:buSzPts val="1500"/>
              <a:defRPr sz="1500">
                <a:solidFill>
                  <a:srgbClr val="FFFFFF"/>
                </a:solidFill>
              </a:defRPr>
            </a:lvl4pPr>
            <a:lvl5pPr marL="2308678" indent="-340178">
              <a:lnSpc>
                <a:spcPct val="100000"/>
              </a:lnSpc>
              <a:spcBef>
                <a:spcPts val="0"/>
              </a:spcBef>
              <a:buSzPts val="1500"/>
              <a:defRPr sz="1500">
                <a:solidFill>
                  <a:srgbClr val="FFFFFF"/>
                </a:solidFill>
              </a:defRPr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53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466695" y="2191434"/>
            <a:ext cx="7665302" cy="1246502"/>
          </a:xfrm>
          <a:prstGeom prst="rect">
            <a:avLst/>
          </a:prstGeom>
        </p:spPr>
        <p:txBody>
          <a:bodyPr anchor="b"/>
          <a:lstStyle>
            <a:lvl1pPr>
              <a:defRPr sz="4500">
                <a:solidFill>
                  <a:srgbClr val="FFFFFF"/>
                </a:solidFill>
              </a:defRPr>
            </a:lvl1pPr>
          </a:lstStyle>
          <a:p>
            <a:r>
              <a:t>Текст заголовка</a:t>
            </a:r>
          </a:p>
        </p:txBody>
      </p:sp>
      <p:pic>
        <p:nvPicPr>
          <p:cNvPr id="54" name="Google Shape;53;p2" descr="Google Shape;53;p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110" y="519112"/>
            <a:ext cx="2079221" cy="367228"/>
          </a:xfrm>
          <a:prstGeom prst="rect">
            <a:avLst/>
          </a:prstGeom>
          <a:ln w="12700">
            <a:miter lim="400000"/>
          </a:ln>
        </p:spPr>
      </p:pic>
      <p:sp>
        <p:nvSpPr>
          <p:cNvPr id="55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07556462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Титульный слайд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Уровень текста 1…"/>
          <p:cNvSpPr txBox="1">
            <a:spLocks noGrp="1"/>
          </p:cNvSpPr>
          <p:nvPr>
            <p:ph type="body" sz="quarter" idx="1"/>
          </p:nvPr>
        </p:nvSpPr>
        <p:spPr>
          <a:xfrm>
            <a:off x="494110" y="3650148"/>
            <a:ext cx="7668001" cy="415502"/>
          </a:xfrm>
          <a:prstGeom prst="rect">
            <a:avLst/>
          </a:prstGeo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1500"/>
            </a:lvl1pPr>
            <a:lvl2pPr marL="1029853" indent="-432953">
              <a:lnSpc>
                <a:spcPct val="100000"/>
              </a:lnSpc>
              <a:spcBef>
                <a:spcPts val="0"/>
              </a:spcBef>
              <a:buSzPts val="1500"/>
              <a:defRPr sz="1500"/>
            </a:lvl2pPr>
            <a:lvl3pPr marL="1583265" indent="-529165">
              <a:lnSpc>
                <a:spcPct val="100000"/>
              </a:lnSpc>
              <a:spcBef>
                <a:spcPts val="0"/>
              </a:spcBef>
              <a:buSzPts val="1500"/>
              <a:defRPr sz="1500"/>
            </a:lvl3pPr>
            <a:lvl4pPr marL="1851478" indent="-340177">
              <a:lnSpc>
                <a:spcPct val="100000"/>
              </a:lnSpc>
              <a:spcBef>
                <a:spcPts val="0"/>
              </a:spcBef>
              <a:buSzPts val="1500"/>
              <a:defRPr sz="1500"/>
            </a:lvl4pPr>
            <a:lvl5pPr marL="2308678" indent="-340178">
              <a:lnSpc>
                <a:spcPct val="100000"/>
              </a:lnSpc>
              <a:spcBef>
                <a:spcPts val="0"/>
              </a:spcBef>
              <a:buSzPts val="1500"/>
              <a:defRPr sz="1500"/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63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466695" y="2191434"/>
            <a:ext cx="7665302" cy="1246502"/>
          </a:xfrm>
          <a:prstGeom prst="rect">
            <a:avLst/>
          </a:prstGeom>
        </p:spPr>
        <p:txBody>
          <a:bodyPr anchor="b"/>
          <a:lstStyle>
            <a:lvl1pPr>
              <a:defRPr sz="4500">
                <a:solidFill>
                  <a:srgbClr val="000000"/>
                </a:solidFill>
              </a:defRPr>
            </a:lvl1pPr>
          </a:lstStyle>
          <a:p>
            <a:r>
              <a:t>Текст заголовка</a:t>
            </a:r>
          </a:p>
        </p:txBody>
      </p:sp>
      <p:pic>
        <p:nvPicPr>
          <p:cNvPr id="64" name="Google Shape;58;p3" descr="Google Shape;58;p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110" y="519112"/>
            <a:ext cx="2079226" cy="367228"/>
          </a:xfrm>
          <a:prstGeom prst="rect">
            <a:avLst/>
          </a:prstGeom>
          <a:ln w="12700">
            <a:miter lim="400000"/>
          </a:ln>
        </p:spPr>
      </p:pic>
      <p:pic>
        <p:nvPicPr>
          <p:cNvPr id="65" name="Google Shape;59;p3" descr="Google Shape;59;p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4866" y="524366"/>
            <a:ext cx="4624997" cy="4624997"/>
          </a:xfrm>
          <a:prstGeom prst="rect">
            <a:avLst/>
          </a:prstGeom>
          <a:ln w="12700">
            <a:miter lim="400000"/>
          </a:ln>
        </p:spPr>
      </p:pic>
      <p:sp>
        <p:nvSpPr>
          <p:cNvPr id="66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7225964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Слайд со спикером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494110" y="519112"/>
            <a:ext cx="4644600" cy="1035301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 sz="3600">
                <a:solidFill>
                  <a:srgbClr val="FFFFFF"/>
                </a:solidFill>
              </a:defRPr>
            </a:lvl1pPr>
          </a:lstStyle>
          <a:p>
            <a:r>
              <a:t>Текст заголовка</a:t>
            </a:r>
          </a:p>
        </p:txBody>
      </p:sp>
      <p:sp>
        <p:nvSpPr>
          <p:cNvPr id="74" name="Уровень текста 1…"/>
          <p:cNvSpPr txBox="1">
            <a:spLocks noGrp="1"/>
          </p:cNvSpPr>
          <p:nvPr>
            <p:ph type="body" sz="quarter" idx="1"/>
          </p:nvPr>
        </p:nvSpPr>
        <p:spPr>
          <a:xfrm>
            <a:off x="494110" y="1768325"/>
            <a:ext cx="3857100" cy="160680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1500">
                <a:solidFill>
                  <a:srgbClr val="FFFFFF"/>
                </a:solidFill>
              </a:defRPr>
            </a:lvl1pPr>
            <a:lvl2pPr marL="0" indent="228600">
              <a:lnSpc>
                <a:spcPct val="100000"/>
              </a:lnSpc>
              <a:spcBef>
                <a:spcPts val="0"/>
              </a:spcBef>
              <a:buSzTx/>
              <a:buNone/>
              <a:defRPr sz="1500">
                <a:solidFill>
                  <a:srgbClr val="FFFFFF"/>
                </a:solidFill>
              </a:defRPr>
            </a:lvl2pPr>
            <a:lvl3pPr marL="1583265" indent="-529165">
              <a:lnSpc>
                <a:spcPct val="100000"/>
              </a:lnSpc>
              <a:spcBef>
                <a:spcPts val="0"/>
              </a:spcBef>
              <a:buSzPts val="1500"/>
              <a:defRPr sz="1500">
                <a:solidFill>
                  <a:srgbClr val="FFFFFF"/>
                </a:solidFill>
              </a:defRPr>
            </a:lvl3pPr>
            <a:lvl4pPr marL="1851478" indent="-340177">
              <a:lnSpc>
                <a:spcPct val="100000"/>
              </a:lnSpc>
              <a:spcBef>
                <a:spcPts val="0"/>
              </a:spcBef>
              <a:buSzPts val="1500"/>
              <a:defRPr sz="1500">
                <a:solidFill>
                  <a:srgbClr val="FFFFFF"/>
                </a:solidFill>
              </a:defRPr>
            </a:lvl4pPr>
            <a:lvl5pPr marL="2308678" indent="-340178">
              <a:lnSpc>
                <a:spcPct val="100000"/>
              </a:lnSpc>
              <a:spcBef>
                <a:spcPts val="0"/>
              </a:spcBef>
              <a:buSzPts val="1500"/>
              <a:defRPr sz="1500">
                <a:solidFill>
                  <a:srgbClr val="FFFFFF"/>
                </a:solidFill>
              </a:defRPr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pic>
        <p:nvPicPr>
          <p:cNvPr id="75" name="Google Shape;63;p4" descr="Google Shape;63;p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110" y="4283354"/>
            <a:ext cx="2079221" cy="367228"/>
          </a:xfrm>
          <a:prstGeom prst="rect">
            <a:avLst/>
          </a:prstGeom>
          <a:ln w="12700">
            <a:miter lim="400000"/>
          </a:ln>
        </p:spPr>
      </p:pic>
      <p:sp>
        <p:nvSpPr>
          <p:cNvPr id="76" name="Google Shape;64;p4"/>
          <p:cNvSpPr>
            <a:spLocks noGrp="1"/>
          </p:cNvSpPr>
          <p:nvPr>
            <p:ph type="pic" idx="21"/>
          </p:nvPr>
        </p:nvSpPr>
        <p:spPr>
          <a:xfrm>
            <a:off x="4572000" y="0"/>
            <a:ext cx="4572000" cy="51435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77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35695246"/>
      </p:ext>
    </p:extLst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Текст заголовка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Текст заголовка</a:t>
            </a:r>
          </a:p>
        </p:txBody>
      </p:sp>
      <p:sp>
        <p:nvSpPr>
          <p:cNvPr id="85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62554154"/>
      </p:ext>
    </p:extLst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Титульный слайд раздела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452378" y="519112"/>
            <a:ext cx="3465903" cy="886502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 sz="3600"/>
            </a:lvl1pPr>
          </a:lstStyle>
          <a:p>
            <a:r>
              <a:t>Текст заголовка</a:t>
            </a:r>
          </a:p>
        </p:txBody>
      </p:sp>
      <p:pic>
        <p:nvPicPr>
          <p:cNvPr id="93" name="Google Shape;69;p6" descr="Google Shape;69;p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4919" y="518504"/>
            <a:ext cx="4624995" cy="4624997"/>
          </a:xfrm>
          <a:prstGeom prst="rect">
            <a:avLst/>
          </a:prstGeom>
          <a:ln w="12700">
            <a:miter lim="400000"/>
          </a:ln>
        </p:spPr>
      </p:pic>
      <p:sp>
        <p:nvSpPr>
          <p:cNvPr id="94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83205530"/>
      </p:ext>
    </p:extLst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Заголовок в 2 строки +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Уровень текста 1…"/>
          <p:cNvSpPr txBox="1">
            <a:spLocks noGrp="1"/>
          </p:cNvSpPr>
          <p:nvPr>
            <p:ph type="body" sz="half" idx="1"/>
          </p:nvPr>
        </p:nvSpPr>
        <p:spPr>
          <a:xfrm>
            <a:off x="503635" y="1530667"/>
            <a:ext cx="4068301" cy="3120002"/>
          </a:xfrm>
          <a:prstGeom prst="rect">
            <a:avLst/>
          </a:prstGeom>
        </p:spPr>
        <p:txBody>
          <a:bodyPr/>
          <a:lstStyle/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02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508001" y="519112"/>
            <a:ext cx="4064102" cy="810903"/>
          </a:xfrm>
          <a:prstGeom prst="rect">
            <a:avLst/>
          </a:prstGeom>
        </p:spPr>
        <p:txBody>
          <a:bodyPr/>
          <a:lstStyle/>
          <a:p>
            <a:r>
              <a:t>Текст заголовка</a:t>
            </a:r>
          </a:p>
        </p:txBody>
      </p:sp>
      <p:sp>
        <p:nvSpPr>
          <p:cNvPr id="103" name="Google Shape;73;p7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26262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chemeClr val="accent4"/>
                </a:solidFill>
              </a:defRPr>
            </a:pPr>
            <a:endParaRPr/>
          </a:p>
        </p:txBody>
      </p:sp>
      <p:sp>
        <p:nvSpPr>
          <p:cNvPr id="104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61180331"/>
      </p:ext>
    </p:extLst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Заголовок + текст в две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Уровень текста 1…"/>
          <p:cNvSpPr txBox="1">
            <a:spLocks noGrp="1"/>
          </p:cNvSpPr>
          <p:nvPr>
            <p:ph type="body" sz="half" idx="1"/>
          </p:nvPr>
        </p:nvSpPr>
        <p:spPr>
          <a:xfrm>
            <a:off x="508001" y="1329928"/>
            <a:ext cx="3978301" cy="3320701"/>
          </a:xfrm>
          <a:prstGeom prst="rect">
            <a:avLst/>
          </a:prstGeom>
        </p:spPr>
        <p:txBody>
          <a:bodyPr/>
          <a:lstStyle/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12" name="Google Shape;76;p8"/>
          <p:cNvSpPr txBox="1">
            <a:spLocks noGrp="1"/>
          </p:cNvSpPr>
          <p:nvPr>
            <p:ph type="body" sz="half" idx="21"/>
          </p:nvPr>
        </p:nvSpPr>
        <p:spPr>
          <a:xfrm>
            <a:off x="4671617" y="1329928"/>
            <a:ext cx="3978303" cy="3320701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3" name="Текст заголовка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Текст заголовка</a:t>
            </a:r>
          </a:p>
        </p:txBody>
      </p:sp>
      <p:sp>
        <p:nvSpPr>
          <p:cNvPr id="114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11420044"/>
      </p:ext>
    </p:extLst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Заголовок + скриншот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Уровень текста 1…"/>
          <p:cNvSpPr txBox="1">
            <a:spLocks noGrp="1"/>
          </p:cNvSpPr>
          <p:nvPr>
            <p:ph type="body" sz="half" idx="1"/>
          </p:nvPr>
        </p:nvSpPr>
        <p:spPr>
          <a:xfrm>
            <a:off x="4572000" y="519112"/>
            <a:ext cx="4077900" cy="4131603"/>
          </a:xfrm>
          <a:prstGeom prst="rect">
            <a:avLst/>
          </a:prstGeom>
        </p:spPr>
        <p:txBody>
          <a:bodyPr/>
          <a:lstStyle>
            <a:lvl2pPr marL="943262" indent="-346362"/>
            <a:lvl3pPr marL="1477432" indent="-423332"/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22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508001" y="519112"/>
            <a:ext cx="3497401" cy="810903"/>
          </a:xfrm>
          <a:prstGeom prst="rect">
            <a:avLst/>
          </a:prstGeom>
        </p:spPr>
        <p:txBody>
          <a:bodyPr/>
          <a:lstStyle/>
          <a:p>
            <a:r>
              <a:t>Текст заголовка</a:t>
            </a:r>
          </a:p>
        </p:txBody>
      </p:sp>
      <p:sp>
        <p:nvSpPr>
          <p:cNvPr id="123" name="Google Shape;81;p9"/>
          <p:cNvSpPr txBox="1">
            <a:spLocks noGrp="1"/>
          </p:cNvSpPr>
          <p:nvPr>
            <p:ph type="body" sz="half" idx="21"/>
          </p:nvPr>
        </p:nvSpPr>
        <p:spPr>
          <a:xfrm>
            <a:off x="503634" y="1513948"/>
            <a:ext cx="3487203" cy="3136501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4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28377014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Заголовок +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Уровень текста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32" name="Текст заголовка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Текст заголовка</a:t>
            </a:r>
          </a:p>
        </p:txBody>
      </p:sp>
      <p:sp>
        <p:nvSpPr>
          <p:cNvPr id="133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50423235"/>
      </p:ext>
    </p:extLst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Финальный с QR + подпись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86;p11" descr="Google Shape;86;p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7437" y="519112"/>
            <a:ext cx="4626565" cy="4626563"/>
          </a:xfrm>
          <a:prstGeom prst="rect">
            <a:avLst/>
          </a:prstGeom>
          <a:ln w="12700">
            <a:miter lim="400000"/>
          </a:ln>
        </p:spPr>
      </p:pic>
      <p:sp>
        <p:nvSpPr>
          <p:cNvPr id="141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465535" y="1862783"/>
            <a:ext cx="4106401" cy="1107901"/>
          </a:xfrm>
          <a:prstGeom prst="rect">
            <a:avLst/>
          </a:prstGeom>
        </p:spPr>
        <p:txBody>
          <a:bodyPr anchor="b"/>
          <a:lstStyle>
            <a:lvl1pPr>
              <a:lnSpc>
                <a:spcPct val="80000"/>
              </a:lnSpc>
              <a:defRPr sz="4500">
                <a:solidFill>
                  <a:srgbClr val="FFFFFF"/>
                </a:solidFill>
              </a:defRPr>
            </a:lvl1pPr>
          </a:lstStyle>
          <a:p>
            <a:r>
              <a:t>Текст заголовка</a:t>
            </a:r>
          </a:p>
        </p:txBody>
      </p:sp>
      <p:sp>
        <p:nvSpPr>
          <p:cNvPr id="142" name="Google Shape;88;p11"/>
          <p:cNvSpPr>
            <a:spLocks noGrp="1"/>
          </p:cNvSpPr>
          <p:nvPr>
            <p:ph type="pic" sz="quarter" idx="21"/>
          </p:nvPr>
        </p:nvSpPr>
        <p:spPr>
          <a:xfrm>
            <a:off x="494110" y="519112"/>
            <a:ext cx="810901" cy="81090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43" name="Уровень текста 1…"/>
          <p:cNvSpPr txBox="1">
            <a:spLocks noGrp="1"/>
          </p:cNvSpPr>
          <p:nvPr>
            <p:ph type="body" sz="quarter" idx="1"/>
          </p:nvPr>
        </p:nvSpPr>
        <p:spPr>
          <a:xfrm>
            <a:off x="494110" y="3121174"/>
            <a:ext cx="4077900" cy="26670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 marL="943262" indent="-346362">
              <a:defRPr>
                <a:solidFill>
                  <a:srgbClr val="FFFFFF"/>
                </a:solidFill>
              </a:defRPr>
            </a:lvl2pPr>
            <a:lvl3pPr marL="1477432" indent="-423332"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pic>
        <p:nvPicPr>
          <p:cNvPr id="144" name="Google Shape;90;p11" descr="Google Shape;90;p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110" y="4283354"/>
            <a:ext cx="2079221" cy="367228"/>
          </a:xfrm>
          <a:prstGeom prst="rect">
            <a:avLst/>
          </a:prstGeom>
          <a:ln w="12700">
            <a:miter lim="400000"/>
          </a:ln>
        </p:spPr>
      </p:pic>
      <p:sp>
        <p:nvSpPr>
          <p:cNvPr id="145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2898592"/>
      </p:ext>
    </p:extLst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Финальный с QR + подпись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465535" y="1862783"/>
            <a:ext cx="4106401" cy="1107901"/>
          </a:xfrm>
          <a:prstGeom prst="rect">
            <a:avLst/>
          </a:prstGeom>
        </p:spPr>
        <p:txBody>
          <a:bodyPr anchor="b"/>
          <a:lstStyle>
            <a:lvl1pPr>
              <a:lnSpc>
                <a:spcPct val="80000"/>
              </a:lnSpc>
              <a:defRPr sz="4500">
                <a:solidFill>
                  <a:srgbClr val="FFFFFF"/>
                </a:solidFill>
              </a:defRPr>
            </a:lvl1pPr>
          </a:lstStyle>
          <a:p>
            <a:r>
              <a:t>Текст заголовка</a:t>
            </a:r>
          </a:p>
        </p:txBody>
      </p:sp>
      <p:sp>
        <p:nvSpPr>
          <p:cNvPr id="153" name="Google Shape;93;p12"/>
          <p:cNvSpPr>
            <a:spLocks noGrp="1"/>
          </p:cNvSpPr>
          <p:nvPr>
            <p:ph type="pic" sz="quarter" idx="21"/>
          </p:nvPr>
        </p:nvSpPr>
        <p:spPr>
          <a:xfrm>
            <a:off x="494110" y="519112"/>
            <a:ext cx="810901" cy="81090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54" name="Уровень текста 1…"/>
          <p:cNvSpPr txBox="1">
            <a:spLocks noGrp="1"/>
          </p:cNvSpPr>
          <p:nvPr>
            <p:ph type="body" sz="quarter" idx="1"/>
          </p:nvPr>
        </p:nvSpPr>
        <p:spPr>
          <a:xfrm>
            <a:off x="494110" y="3121174"/>
            <a:ext cx="4077900" cy="26670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 marL="943262" indent="-346362">
              <a:defRPr>
                <a:solidFill>
                  <a:srgbClr val="FFFFFF"/>
                </a:solidFill>
              </a:defRPr>
            </a:lvl2pPr>
            <a:lvl3pPr marL="1477432" indent="-423332"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pic>
        <p:nvPicPr>
          <p:cNvPr id="155" name="Google Shape;95;p12" descr="Google Shape;95;p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110" y="4283354"/>
            <a:ext cx="2079221" cy="367228"/>
          </a:xfrm>
          <a:prstGeom prst="rect">
            <a:avLst/>
          </a:prstGeom>
          <a:ln w="12700">
            <a:miter lim="400000"/>
          </a:ln>
        </p:spPr>
      </p:pic>
      <p:pic>
        <p:nvPicPr>
          <p:cNvPr id="156" name="Google Shape;96;p12" descr="Google Shape;96;p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4866" y="524366"/>
            <a:ext cx="4624997" cy="4624997"/>
          </a:xfrm>
          <a:prstGeom prst="rect">
            <a:avLst/>
          </a:prstGeom>
          <a:ln w="12700">
            <a:miter lim="400000"/>
          </a:ln>
        </p:spPr>
      </p:pic>
      <p:sp>
        <p:nvSpPr>
          <p:cNvPr id="157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51480355"/>
      </p:ext>
    </p:extLst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Титульный слайд раздела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452378" y="519112"/>
            <a:ext cx="3465903" cy="886502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 sz="3600">
                <a:solidFill>
                  <a:srgbClr val="FFFFFF"/>
                </a:solidFill>
              </a:defRPr>
            </a:lvl1pPr>
          </a:lstStyle>
          <a:p>
            <a:r>
              <a:t>Текст заголовка</a:t>
            </a:r>
          </a:p>
        </p:txBody>
      </p:sp>
      <p:pic>
        <p:nvPicPr>
          <p:cNvPr id="165" name="Google Shape;99;p13" descr="Google Shape;99;p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4919" y="524366"/>
            <a:ext cx="4624995" cy="4624997"/>
          </a:xfrm>
          <a:prstGeom prst="rect">
            <a:avLst/>
          </a:prstGeom>
          <a:ln w="12700">
            <a:miter lim="400000"/>
          </a:ln>
        </p:spPr>
      </p:pic>
      <p:sp>
        <p:nvSpPr>
          <p:cNvPr id="166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61722567"/>
      </p:ext>
    </p:extLst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Заголовок +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Уровень текста 1…"/>
          <p:cNvSpPr txBox="1">
            <a:spLocks noGrp="1"/>
          </p:cNvSpPr>
          <p:nvPr>
            <p:ph type="body" idx="1"/>
          </p:nvPr>
        </p:nvSpPr>
        <p:spPr>
          <a:xfrm>
            <a:off x="494110" y="1329928"/>
            <a:ext cx="8155800" cy="3336002"/>
          </a:xfrm>
          <a:prstGeom prst="rect">
            <a:avLst/>
          </a:prstGeom>
        </p:spPr>
        <p:txBody>
          <a:bodyPr/>
          <a:lstStyle>
            <a:lvl2pPr marL="943262" indent="-346362"/>
            <a:lvl3pPr marL="1477432" indent="-423332"/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74" name="Текст заголовка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Текст заголовка</a:t>
            </a:r>
          </a:p>
        </p:txBody>
      </p:sp>
      <p:sp>
        <p:nvSpPr>
          <p:cNvPr id="175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33869121"/>
      </p:ext>
    </p:extLst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Заголовок + 2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Уровень текста 1…"/>
          <p:cNvSpPr txBox="1">
            <a:spLocks noGrp="1"/>
          </p:cNvSpPr>
          <p:nvPr>
            <p:ph type="body" sz="half" idx="1"/>
          </p:nvPr>
        </p:nvSpPr>
        <p:spPr>
          <a:xfrm>
            <a:off x="508001" y="1329928"/>
            <a:ext cx="3987902" cy="3320701"/>
          </a:xfrm>
          <a:prstGeom prst="rect">
            <a:avLst/>
          </a:prstGeom>
        </p:spPr>
        <p:txBody>
          <a:bodyPr/>
          <a:lstStyle>
            <a:lvl2pPr marL="943262" indent="-346362"/>
            <a:lvl3pPr marL="1477432" indent="-423332"/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83" name="Google Shape;105;p15"/>
          <p:cNvSpPr txBox="1">
            <a:spLocks noGrp="1"/>
          </p:cNvSpPr>
          <p:nvPr>
            <p:ph type="body" sz="half" idx="21"/>
          </p:nvPr>
        </p:nvSpPr>
        <p:spPr>
          <a:xfrm>
            <a:off x="4648203" y="1329928"/>
            <a:ext cx="3987902" cy="3320701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4" name="Текст заголовка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Текст заголовка</a:t>
            </a:r>
          </a:p>
        </p:txBody>
      </p:sp>
      <p:sp>
        <p:nvSpPr>
          <p:cNvPr id="185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77645257"/>
      </p:ext>
    </p:extLst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 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08;p16"/>
          <p:cNvSpPr>
            <a:spLocks noGrp="1"/>
          </p:cNvSpPr>
          <p:nvPr>
            <p:ph type="pic" idx="21"/>
          </p:nvPr>
        </p:nvSpPr>
        <p:spPr>
          <a:xfrm>
            <a:off x="4572000" y="0"/>
            <a:ext cx="4572000" cy="51435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93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508001" y="519112"/>
            <a:ext cx="3497401" cy="810903"/>
          </a:xfrm>
          <a:prstGeom prst="rect">
            <a:avLst/>
          </a:prstGeom>
        </p:spPr>
        <p:txBody>
          <a:bodyPr/>
          <a:lstStyle/>
          <a:p>
            <a:r>
              <a:t>Текст заголовка</a:t>
            </a:r>
          </a:p>
        </p:txBody>
      </p:sp>
      <p:sp>
        <p:nvSpPr>
          <p:cNvPr id="194" name="Уровень текста 1…"/>
          <p:cNvSpPr txBox="1">
            <a:spLocks noGrp="1"/>
          </p:cNvSpPr>
          <p:nvPr>
            <p:ph type="body" sz="half" idx="1"/>
          </p:nvPr>
        </p:nvSpPr>
        <p:spPr>
          <a:xfrm>
            <a:off x="503636" y="1513947"/>
            <a:ext cx="3487200" cy="3136502"/>
          </a:xfrm>
          <a:prstGeom prst="rect">
            <a:avLst/>
          </a:prstGeom>
        </p:spPr>
        <p:txBody>
          <a:bodyPr/>
          <a:lstStyle/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95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6493700"/>
      </p:ext>
    </p:extLst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1 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112;p17"/>
          <p:cNvSpPr>
            <a:spLocks noGrp="1"/>
          </p:cNvSpPr>
          <p:nvPr>
            <p:ph type="pic" idx="21"/>
          </p:nvPr>
        </p:nvSpPr>
        <p:spPr>
          <a:xfrm>
            <a:off x="0" y="0"/>
            <a:ext cx="4572000" cy="51435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03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5152628" y="519112"/>
            <a:ext cx="3497401" cy="810903"/>
          </a:xfrm>
          <a:prstGeom prst="rect">
            <a:avLst/>
          </a:prstGeom>
        </p:spPr>
        <p:txBody>
          <a:bodyPr/>
          <a:lstStyle/>
          <a:p>
            <a:r>
              <a:t>Текст заголовка</a:t>
            </a:r>
          </a:p>
        </p:txBody>
      </p:sp>
      <p:sp>
        <p:nvSpPr>
          <p:cNvPr id="204" name="Уровень текста 1…"/>
          <p:cNvSpPr txBox="1">
            <a:spLocks noGrp="1"/>
          </p:cNvSpPr>
          <p:nvPr>
            <p:ph type="body" sz="half" idx="1"/>
          </p:nvPr>
        </p:nvSpPr>
        <p:spPr>
          <a:xfrm>
            <a:off x="5148262" y="1513947"/>
            <a:ext cx="3487202" cy="3136502"/>
          </a:xfrm>
          <a:prstGeom prst="rect">
            <a:avLst/>
          </a:prstGeom>
        </p:spPr>
        <p:txBody>
          <a:bodyPr/>
          <a:lstStyle/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205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61525432"/>
      </p:ext>
    </p:extLst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 фото +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116;p18"/>
          <p:cNvSpPr>
            <a:spLocks noGrp="1"/>
          </p:cNvSpPr>
          <p:nvPr>
            <p:ph type="pic" sz="half" idx="21"/>
          </p:nvPr>
        </p:nvSpPr>
        <p:spPr>
          <a:xfrm>
            <a:off x="4572000" y="519112"/>
            <a:ext cx="4077900" cy="313650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13" name="Уровень текста 1…"/>
          <p:cNvSpPr txBox="1">
            <a:spLocks noGrp="1"/>
          </p:cNvSpPr>
          <p:nvPr>
            <p:ph type="body" sz="quarter" idx="1"/>
          </p:nvPr>
        </p:nvSpPr>
        <p:spPr>
          <a:xfrm>
            <a:off x="4572000" y="3860410"/>
            <a:ext cx="4087501" cy="264602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  <a:lvl2pPr marL="1000989" indent="-404089">
              <a:buSzPts val="1400"/>
              <a:defRPr sz="1400"/>
            </a:lvl2pPr>
            <a:lvl3pPr marL="1547987" indent="-493887">
              <a:buSzPts val="1400"/>
              <a:defRPr sz="1400"/>
            </a:lvl3pPr>
            <a:lvl4pPr marL="1828800" indent="-317500">
              <a:buSzPts val="1400"/>
              <a:defRPr sz="1400"/>
            </a:lvl4pPr>
            <a:lvl5pPr marL="2286000" indent="-317500">
              <a:buSzPts val="1400"/>
              <a:defRPr sz="1400"/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214" name="Google Shape;118;p18"/>
          <p:cNvSpPr txBox="1">
            <a:spLocks noGrp="1"/>
          </p:cNvSpPr>
          <p:nvPr>
            <p:ph type="body" sz="quarter" idx="22"/>
          </p:nvPr>
        </p:nvSpPr>
        <p:spPr>
          <a:xfrm>
            <a:off x="4571998" y="4164805"/>
            <a:ext cx="4087503" cy="513302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5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508001" y="519112"/>
            <a:ext cx="3497401" cy="810903"/>
          </a:xfrm>
          <a:prstGeom prst="rect">
            <a:avLst/>
          </a:prstGeom>
        </p:spPr>
        <p:txBody>
          <a:bodyPr/>
          <a:lstStyle/>
          <a:p>
            <a:r>
              <a:t>Текст заголовка</a:t>
            </a:r>
          </a:p>
        </p:txBody>
      </p:sp>
      <p:sp>
        <p:nvSpPr>
          <p:cNvPr id="216" name="Google Shape;120;p18"/>
          <p:cNvSpPr txBox="1">
            <a:spLocks noGrp="1"/>
          </p:cNvSpPr>
          <p:nvPr>
            <p:ph type="body" sz="half" idx="23"/>
          </p:nvPr>
        </p:nvSpPr>
        <p:spPr>
          <a:xfrm>
            <a:off x="503634" y="1513948"/>
            <a:ext cx="3487203" cy="3136501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7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73082904"/>
      </p:ext>
    </p:extLst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Финальный с QR + подпись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465535" y="1862783"/>
            <a:ext cx="4106401" cy="1107901"/>
          </a:xfrm>
          <a:prstGeom prst="rect">
            <a:avLst/>
          </a:prstGeom>
        </p:spPr>
        <p:txBody>
          <a:bodyPr anchor="b"/>
          <a:lstStyle>
            <a:lvl1pPr>
              <a:lnSpc>
                <a:spcPct val="80000"/>
              </a:lnSpc>
              <a:defRPr sz="4500">
                <a:solidFill>
                  <a:srgbClr val="000000"/>
                </a:solidFill>
              </a:defRPr>
            </a:lvl1pPr>
          </a:lstStyle>
          <a:p>
            <a:r>
              <a:t>Текст заголовка</a:t>
            </a:r>
          </a:p>
        </p:txBody>
      </p:sp>
      <p:sp>
        <p:nvSpPr>
          <p:cNvPr id="225" name="Google Shape;123;p19"/>
          <p:cNvSpPr>
            <a:spLocks noGrp="1"/>
          </p:cNvSpPr>
          <p:nvPr>
            <p:ph type="pic" sz="quarter" idx="21"/>
          </p:nvPr>
        </p:nvSpPr>
        <p:spPr>
          <a:xfrm>
            <a:off x="494110" y="519112"/>
            <a:ext cx="810901" cy="81090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26" name="Уровень текста 1…"/>
          <p:cNvSpPr txBox="1">
            <a:spLocks noGrp="1"/>
          </p:cNvSpPr>
          <p:nvPr>
            <p:ph type="body" sz="quarter" idx="1"/>
          </p:nvPr>
        </p:nvSpPr>
        <p:spPr>
          <a:xfrm>
            <a:off x="494110" y="3121174"/>
            <a:ext cx="4077900" cy="266702"/>
          </a:xfrm>
          <a:prstGeom prst="rect">
            <a:avLst/>
          </a:prstGeom>
        </p:spPr>
        <p:txBody>
          <a:bodyPr/>
          <a:lstStyle>
            <a:lvl2pPr marL="943262" indent="-346362"/>
            <a:lvl3pPr marL="1477432" indent="-423332"/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pic>
        <p:nvPicPr>
          <p:cNvPr id="227" name="Google Shape;125;p19" descr="Google Shape;125;p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110" y="4283354"/>
            <a:ext cx="2079226" cy="367228"/>
          </a:xfrm>
          <a:prstGeom prst="rect">
            <a:avLst/>
          </a:prstGeom>
          <a:ln w="12700">
            <a:miter lim="400000"/>
          </a:ln>
        </p:spPr>
      </p:pic>
      <p:pic>
        <p:nvPicPr>
          <p:cNvPr id="228" name="Google Shape;126;p19" descr="Google Shape;126;p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4866" y="524366"/>
            <a:ext cx="4624997" cy="4624997"/>
          </a:xfrm>
          <a:prstGeom prst="rect">
            <a:avLst/>
          </a:prstGeom>
          <a:ln w="12700">
            <a:miter lim="400000"/>
          </a:ln>
        </p:spPr>
      </p:pic>
      <p:sp>
        <p:nvSpPr>
          <p:cNvPr id="229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09029427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311708" y="744573"/>
            <a:ext cx="8520601" cy="2052603"/>
          </a:xfrm>
          <a:prstGeom prst="rect">
            <a:avLst/>
          </a:prstGeom>
        </p:spPr>
        <p:txBody>
          <a:bodyPr anchor="b"/>
          <a:lstStyle>
            <a:lvl1pPr algn="ctr">
              <a:defRPr sz="5200"/>
            </a:lvl1pPr>
          </a:lstStyle>
          <a:p>
            <a:r>
              <a:t>Текст заголовка</a:t>
            </a:r>
          </a:p>
        </p:txBody>
      </p:sp>
      <p:sp>
        <p:nvSpPr>
          <p:cNvPr id="237" name="Уровень текста 1…"/>
          <p:cNvSpPr txBox="1">
            <a:spLocks noGrp="1"/>
          </p:cNvSpPr>
          <p:nvPr>
            <p:ph type="body" sz="quarter" idx="1"/>
          </p:nvPr>
        </p:nvSpPr>
        <p:spPr>
          <a:xfrm>
            <a:off x="311698" y="2834125"/>
            <a:ext cx="8520603" cy="792602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sz="2800"/>
            </a:lvl1pPr>
            <a:lvl2pPr marL="0" indent="228600" algn="ctr">
              <a:lnSpc>
                <a:spcPct val="100000"/>
              </a:lnSpc>
              <a:buSzTx/>
              <a:buNone/>
              <a:defRPr sz="2800"/>
            </a:lvl2pPr>
            <a:lvl3pPr marL="0" indent="228600" algn="ctr">
              <a:lnSpc>
                <a:spcPct val="100000"/>
              </a:lnSpc>
              <a:buSzTx/>
              <a:buNone/>
              <a:defRPr sz="2800"/>
            </a:lvl3pPr>
            <a:lvl4pPr marL="0" indent="228600" algn="ctr">
              <a:lnSpc>
                <a:spcPct val="100000"/>
              </a:lnSpc>
              <a:buSzTx/>
              <a:buNone/>
              <a:defRPr sz="2800"/>
            </a:lvl4pPr>
            <a:lvl5pPr marL="0" indent="228600" algn="ctr">
              <a:lnSpc>
                <a:spcPct val="100000"/>
              </a:lnSpc>
              <a:buSzTx/>
              <a:buNone/>
              <a:defRPr sz="2800"/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238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8472458" y="4669901"/>
            <a:ext cx="393316" cy="380232"/>
          </a:xfrm>
          <a:prstGeom prst="rect">
            <a:avLst/>
          </a:prstGeom>
        </p:spPr>
        <p:txBody>
          <a:bodyPr lIns="91423" tIns="91423" rIns="91423" bIns="91423"/>
          <a:lstStyle>
            <a:lvl1pPr algn="l">
              <a:defRPr sz="1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00070667"/>
      </p:ext>
    </p:extLst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Содержа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508001" y="519112"/>
            <a:ext cx="2011200" cy="483003"/>
          </a:xfrm>
          <a:prstGeom prst="rect">
            <a:avLst/>
          </a:prstGeom>
        </p:spPr>
        <p:txBody>
          <a:bodyPr/>
          <a:lstStyle/>
          <a:p>
            <a:r>
              <a:t>Текст заголовка</a:t>
            </a:r>
          </a:p>
        </p:txBody>
      </p:sp>
      <p:sp>
        <p:nvSpPr>
          <p:cNvPr id="246" name="Уровень текста 1…"/>
          <p:cNvSpPr txBox="1">
            <a:spLocks noGrp="1"/>
          </p:cNvSpPr>
          <p:nvPr>
            <p:ph type="body" idx="1"/>
          </p:nvPr>
        </p:nvSpPr>
        <p:spPr>
          <a:xfrm>
            <a:off x="3032522" y="519112"/>
            <a:ext cx="5617501" cy="4131603"/>
          </a:xfrm>
          <a:prstGeom prst="rect">
            <a:avLst/>
          </a:prstGeom>
        </p:spPr>
        <p:txBody>
          <a:bodyPr/>
          <a:lstStyle>
            <a:lvl1pPr marL="457200" indent="-342900">
              <a:buClr>
                <a:srgbClr val="000000"/>
              </a:buClr>
              <a:buSzPts val="1800"/>
              <a:buAutoNum type="arabicPeriod"/>
              <a:defRPr sz="1800"/>
            </a:lvl1pPr>
            <a:lvl2pPr marL="1104322" indent="-488371">
              <a:buClr>
                <a:srgbClr val="000000"/>
              </a:buClr>
              <a:buSzPts val="1800"/>
              <a:defRPr sz="1800"/>
            </a:lvl2pPr>
            <a:lvl3pPr marL="1657350" indent="-571500">
              <a:buClr>
                <a:srgbClr val="000000"/>
              </a:buClr>
              <a:buSzPts val="1800"/>
              <a:defRPr sz="1800"/>
            </a:lvl3pPr>
            <a:lvl4pPr marL="1919514" indent="-408214">
              <a:buClr>
                <a:srgbClr val="000000"/>
              </a:buClr>
              <a:buSzPts val="1800"/>
              <a:defRPr sz="1800"/>
            </a:lvl4pPr>
            <a:lvl5pPr marL="2376714" indent="-408214">
              <a:buClr>
                <a:srgbClr val="000000"/>
              </a:buClr>
              <a:buSzPts val="1800"/>
              <a:defRPr sz="1800"/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247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12808076"/>
      </p:ext>
    </p:extLst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Титульный слайд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Google Shape;179;p23" descr="Google Shape;179;p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4866" y="524366"/>
            <a:ext cx="4624997" cy="4624997"/>
          </a:xfrm>
          <a:prstGeom prst="rect">
            <a:avLst/>
          </a:prstGeom>
          <a:ln w="12700">
            <a:miter lim="400000"/>
          </a:ln>
        </p:spPr>
      </p:pic>
      <p:sp>
        <p:nvSpPr>
          <p:cNvPr id="255" name="Уровень текста 1…"/>
          <p:cNvSpPr txBox="1">
            <a:spLocks noGrp="1"/>
          </p:cNvSpPr>
          <p:nvPr>
            <p:ph type="body" sz="quarter" idx="1"/>
          </p:nvPr>
        </p:nvSpPr>
        <p:spPr>
          <a:xfrm>
            <a:off x="494110" y="3650148"/>
            <a:ext cx="3759600" cy="415502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1500">
                <a:solidFill>
                  <a:srgbClr val="FFFFFF"/>
                </a:solidFill>
              </a:defRPr>
            </a:lvl1pPr>
            <a:lvl2pPr marL="1029853" indent="-432953">
              <a:lnSpc>
                <a:spcPct val="100000"/>
              </a:lnSpc>
              <a:spcBef>
                <a:spcPts val="0"/>
              </a:spcBef>
              <a:buSzPts val="1500"/>
              <a:defRPr sz="1500">
                <a:solidFill>
                  <a:srgbClr val="FFFFFF"/>
                </a:solidFill>
              </a:defRPr>
            </a:lvl2pPr>
            <a:lvl3pPr marL="1583265" indent="-529165">
              <a:lnSpc>
                <a:spcPct val="100000"/>
              </a:lnSpc>
              <a:spcBef>
                <a:spcPts val="0"/>
              </a:spcBef>
              <a:buSzPts val="1500"/>
              <a:defRPr sz="1500">
                <a:solidFill>
                  <a:srgbClr val="FFFFFF"/>
                </a:solidFill>
              </a:defRPr>
            </a:lvl3pPr>
            <a:lvl4pPr marL="1851478" indent="-340177">
              <a:lnSpc>
                <a:spcPct val="100000"/>
              </a:lnSpc>
              <a:spcBef>
                <a:spcPts val="0"/>
              </a:spcBef>
              <a:buSzPts val="1500"/>
              <a:defRPr sz="1500">
                <a:solidFill>
                  <a:srgbClr val="FFFFFF"/>
                </a:solidFill>
              </a:defRPr>
            </a:lvl4pPr>
            <a:lvl5pPr marL="2308678" indent="-340178">
              <a:lnSpc>
                <a:spcPct val="100000"/>
              </a:lnSpc>
              <a:spcBef>
                <a:spcPts val="0"/>
              </a:spcBef>
              <a:buSzPts val="1500"/>
              <a:defRPr sz="1500">
                <a:solidFill>
                  <a:srgbClr val="FFFFFF"/>
                </a:solidFill>
              </a:defRPr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256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466695" y="2191434"/>
            <a:ext cx="7665302" cy="1246502"/>
          </a:xfrm>
          <a:prstGeom prst="rect">
            <a:avLst/>
          </a:prstGeom>
        </p:spPr>
        <p:txBody>
          <a:bodyPr anchor="b"/>
          <a:lstStyle>
            <a:lvl1pPr>
              <a:defRPr sz="4500">
                <a:solidFill>
                  <a:srgbClr val="FFFFFF"/>
                </a:solidFill>
              </a:defRPr>
            </a:lvl1pPr>
          </a:lstStyle>
          <a:p>
            <a:r>
              <a:t>Текст заголовка</a:t>
            </a:r>
          </a:p>
        </p:txBody>
      </p:sp>
      <p:pic>
        <p:nvPicPr>
          <p:cNvPr id="257" name="Google Shape;183;p23" descr="Google Shape;183;p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110" y="519112"/>
            <a:ext cx="2079221" cy="367228"/>
          </a:xfrm>
          <a:prstGeom prst="rect">
            <a:avLst/>
          </a:prstGeom>
          <a:ln w="12700">
            <a:miter lim="400000"/>
          </a:ln>
        </p:spPr>
      </p:pic>
      <p:sp>
        <p:nvSpPr>
          <p:cNvPr id="258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73831989"/>
      </p:ext>
    </p:extLst>
  </p:cSld>
  <p:clrMapOvr>
    <a:masterClrMapping/>
  </p:clrMapOvr>
  <p:transition spd="med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_Титульный слайд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Уровень текста 1…"/>
          <p:cNvSpPr txBox="1">
            <a:spLocks noGrp="1"/>
          </p:cNvSpPr>
          <p:nvPr>
            <p:ph type="body" sz="quarter" idx="1"/>
          </p:nvPr>
        </p:nvSpPr>
        <p:spPr>
          <a:xfrm>
            <a:off x="494110" y="3650148"/>
            <a:ext cx="7668001" cy="415502"/>
          </a:xfrm>
          <a:prstGeom prst="rect">
            <a:avLst/>
          </a:prstGeo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1500"/>
            </a:lvl1pPr>
            <a:lvl2pPr marL="1029853" indent="-432953">
              <a:lnSpc>
                <a:spcPct val="100000"/>
              </a:lnSpc>
              <a:spcBef>
                <a:spcPts val="0"/>
              </a:spcBef>
              <a:buSzPts val="1500"/>
              <a:defRPr sz="1500"/>
            </a:lvl2pPr>
            <a:lvl3pPr marL="1583265" indent="-529165">
              <a:lnSpc>
                <a:spcPct val="100000"/>
              </a:lnSpc>
              <a:spcBef>
                <a:spcPts val="0"/>
              </a:spcBef>
              <a:buSzPts val="1500"/>
              <a:defRPr sz="1500"/>
            </a:lvl3pPr>
            <a:lvl4pPr marL="1851478" indent="-340177">
              <a:lnSpc>
                <a:spcPct val="100000"/>
              </a:lnSpc>
              <a:spcBef>
                <a:spcPts val="0"/>
              </a:spcBef>
              <a:buSzPts val="1500"/>
              <a:defRPr sz="1500"/>
            </a:lvl4pPr>
            <a:lvl5pPr marL="2308678" indent="-340178">
              <a:lnSpc>
                <a:spcPct val="100000"/>
              </a:lnSpc>
              <a:spcBef>
                <a:spcPts val="0"/>
              </a:spcBef>
              <a:buSzPts val="1500"/>
              <a:defRPr sz="1500"/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266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466695" y="2191434"/>
            <a:ext cx="7665302" cy="1246502"/>
          </a:xfrm>
          <a:prstGeom prst="rect">
            <a:avLst/>
          </a:prstGeom>
        </p:spPr>
        <p:txBody>
          <a:bodyPr anchor="b"/>
          <a:lstStyle>
            <a:lvl1pPr>
              <a:defRPr sz="4500">
                <a:solidFill>
                  <a:srgbClr val="000000"/>
                </a:solidFill>
              </a:defRPr>
            </a:lvl1pPr>
          </a:lstStyle>
          <a:p>
            <a:r>
              <a:t>Текст заголовка</a:t>
            </a:r>
          </a:p>
        </p:txBody>
      </p:sp>
      <p:pic>
        <p:nvPicPr>
          <p:cNvPr id="267" name="Google Shape;188;p24" descr="Google Shape;188;p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110" y="519112"/>
            <a:ext cx="2079226" cy="367228"/>
          </a:xfrm>
          <a:prstGeom prst="rect">
            <a:avLst/>
          </a:prstGeom>
          <a:ln w="12700">
            <a:miter lim="400000"/>
          </a:ln>
        </p:spPr>
      </p:pic>
      <p:pic>
        <p:nvPicPr>
          <p:cNvPr id="268" name="Google Shape;189;p24" descr="Google Shape;189;p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4866" y="524366"/>
            <a:ext cx="4624997" cy="4624997"/>
          </a:xfrm>
          <a:prstGeom prst="rect">
            <a:avLst/>
          </a:prstGeom>
          <a:ln w="12700">
            <a:miter lim="400000"/>
          </a:ln>
        </p:spPr>
      </p:pic>
      <p:sp>
        <p:nvSpPr>
          <p:cNvPr id="269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90009309"/>
      </p:ext>
    </p:extLst>
  </p:cSld>
  <p:clrMapOvr>
    <a:masterClrMapping/>
  </p:clrMapOvr>
  <p:transition spd="med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Слайд со спикером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494110" y="519112"/>
            <a:ext cx="4644600" cy="1035301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 sz="3600">
                <a:solidFill>
                  <a:srgbClr val="FFFFFF"/>
                </a:solidFill>
              </a:defRPr>
            </a:lvl1pPr>
          </a:lstStyle>
          <a:p>
            <a:r>
              <a:t>Текст заголовка</a:t>
            </a:r>
          </a:p>
        </p:txBody>
      </p:sp>
      <p:sp>
        <p:nvSpPr>
          <p:cNvPr id="277" name="Уровень текста 1…"/>
          <p:cNvSpPr txBox="1">
            <a:spLocks noGrp="1"/>
          </p:cNvSpPr>
          <p:nvPr>
            <p:ph type="body" sz="quarter" idx="1"/>
          </p:nvPr>
        </p:nvSpPr>
        <p:spPr>
          <a:xfrm>
            <a:off x="494110" y="1768325"/>
            <a:ext cx="3857100" cy="160710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1500">
                <a:solidFill>
                  <a:srgbClr val="FFFFFF"/>
                </a:solidFill>
              </a:defRPr>
            </a:lvl1pPr>
            <a:lvl2pPr marL="0" indent="228600">
              <a:lnSpc>
                <a:spcPct val="100000"/>
              </a:lnSpc>
              <a:spcBef>
                <a:spcPts val="0"/>
              </a:spcBef>
              <a:buSzTx/>
              <a:buNone/>
              <a:defRPr sz="1500">
                <a:solidFill>
                  <a:srgbClr val="FFFFFF"/>
                </a:solidFill>
              </a:defRPr>
            </a:lvl2pPr>
            <a:lvl3pPr marL="1583265" indent="-529165">
              <a:lnSpc>
                <a:spcPct val="100000"/>
              </a:lnSpc>
              <a:spcBef>
                <a:spcPts val="0"/>
              </a:spcBef>
              <a:buSzPts val="1500"/>
              <a:defRPr sz="1500">
                <a:solidFill>
                  <a:srgbClr val="FFFFFF"/>
                </a:solidFill>
              </a:defRPr>
            </a:lvl3pPr>
            <a:lvl4pPr marL="1851478" indent="-340177">
              <a:lnSpc>
                <a:spcPct val="100000"/>
              </a:lnSpc>
              <a:spcBef>
                <a:spcPts val="0"/>
              </a:spcBef>
              <a:buSzPts val="1500"/>
              <a:defRPr sz="1500">
                <a:solidFill>
                  <a:srgbClr val="FFFFFF"/>
                </a:solidFill>
              </a:defRPr>
            </a:lvl4pPr>
            <a:lvl5pPr marL="2308678" indent="-340178">
              <a:lnSpc>
                <a:spcPct val="100000"/>
              </a:lnSpc>
              <a:spcBef>
                <a:spcPts val="0"/>
              </a:spcBef>
              <a:buSzPts val="1500"/>
              <a:defRPr sz="1500">
                <a:solidFill>
                  <a:srgbClr val="FFFFFF"/>
                </a:solidFill>
              </a:defRPr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pic>
        <p:nvPicPr>
          <p:cNvPr id="278" name="Google Shape;193;p25" descr="Google Shape;193;p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110" y="4283354"/>
            <a:ext cx="2079221" cy="367228"/>
          </a:xfrm>
          <a:prstGeom prst="rect">
            <a:avLst/>
          </a:prstGeom>
          <a:ln w="12700">
            <a:miter lim="400000"/>
          </a:ln>
        </p:spPr>
      </p:pic>
      <p:sp>
        <p:nvSpPr>
          <p:cNvPr id="279" name="Google Shape;194;p25"/>
          <p:cNvSpPr>
            <a:spLocks noGrp="1"/>
          </p:cNvSpPr>
          <p:nvPr>
            <p:ph type="pic" idx="21"/>
          </p:nvPr>
        </p:nvSpPr>
        <p:spPr>
          <a:xfrm>
            <a:off x="4572000" y="0"/>
            <a:ext cx="4572000" cy="51435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80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58978379"/>
      </p:ext>
    </p:extLst>
  </p:cSld>
  <p:clrMapOvr>
    <a:masterClrMapping/>
  </p:clrMapOvr>
  <p:transition spd="med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508000" y="519112"/>
            <a:ext cx="8141700" cy="483003"/>
          </a:xfrm>
          <a:prstGeom prst="rect">
            <a:avLst/>
          </a:prstGeom>
        </p:spPr>
        <p:txBody>
          <a:bodyPr/>
          <a:lstStyle/>
          <a:p>
            <a:r>
              <a:t>Текст заголовка</a:t>
            </a:r>
          </a:p>
        </p:txBody>
      </p:sp>
      <p:sp>
        <p:nvSpPr>
          <p:cNvPr id="288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69259266"/>
      </p:ext>
    </p:extLst>
  </p:cSld>
  <p:clrMapOvr>
    <a:masterClrMapping/>
  </p:clrMapOvr>
  <p:transition spd="med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Титульный слайд раздела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452378" y="519112"/>
            <a:ext cx="3466203" cy="886502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 sz="3600"/>
            </a:lvl1pPr>
          </a:lstStyle>
          <a:p>
            <a:r>
              <a:t>Текст заголовка</a:t>
            </a:r>
          </a:p>
        </p:txBody>
      </p:sp>
      <p:pic>
        <p:nvPicPr>
          <p:cNvPr id="296" name="Google Shape;199;p27" descr="Google Shape;199;p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4919" y="518504"/>
            <a:ext cx="4624995" cy="4624997"/>
          </a:xfrm>
          <a:prstGeom prst="rect">
            <a:avLst/>
          </a:prstGeom>
          <a:ln w="12700">
            <a:miter lim="400000"/>
          </a:ln>
        </p:spPr>
      </p:pic>
      <p:sp>
        <p:nvSpPr>
          <p:cNvPr id="297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95693587"/>
      </p:ext>
    </p:extLst>
  </p:cSld>
  <p:clrMapOvr>
    <a:masterClrMapping/>
  </p:clrMapOvr>
  <p:transition spd="med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Заголовок в 2 строки +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Уровень текста 1…"/>
          <p:cNvSpPr txBox="1">
            <a:spLocks noGrp="1"/>
          </p:cNvSpPr>
          <p:nvPr>
            <p:ph type="body" sz="half" idx="1"/>
          </p:nvPr>
        </p:nvSpPr>
        <p:spPr>
          <a:xfrm>
            <a:off x="503635" y="1530667"/>
            <a:ext cx="4068601" cy="3120002"/>
          </a:xfrm>
          <a:prstGeom prst="rect">
            <a:avLst/>
          </a:prstGeom>
        </p:spPr>
        <p:txBody>
          <a:bodyPr/>
          <a:lstStyle/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305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508001" y="519112"/>
            <a:ext cx="4064102" cy="810903"/>
          </a:xfrm>
          <a:prstGeom prst="rect">
            <a:avLst/>
          </a:prstGeom>
        </p:spPr>
        <p:txBody>
          <a:bodyPr/>
          <a:lstStyle/>
          <a:p>
            <a:r>
              <a:t>Текст заголовка</a:t>
            </a:r>
          </a:p>
        </p:txBody>
      </p:sp>
      <p:sp>
        <p:nvSpPr>
          <p:cNvPr id="306" name="Google Shape;203;p28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26262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chemeClr val="accent4"/>
                </a:solidFill>
              </a:defRPr>
            </a:pPr>
            <a:endParaRPr/>
          </a:p>
        </p:txBody>
      </p:sp>
      <p:sp>
        <p:nvSpPr>
          <p:cNvPr id="307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94149187"/>
      </p:ext>
    </p:extLst>
  </p:cSld>
  <p:clrMapOvr>
    <a:masterClrMapping/>
  </p:clrMapOvr>
  <p:transition spd="med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Заголовок + текст в две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Уровень текста 1…"/>
          <p:cNvSpPr txBox="1">
            <a:spLocks noGrp="1"/>
          </p:cNvSpPr>
          <p:nvPr>
            <p:ph type="body" sz="half" idx="1"/>
          </p:nvPr>
        </p:nvSpPr>
        <p:spPr>
          <a:xfrm>
            <a:off x="508001" y="1329928"/>
            <a:ext cx="3978301" cy="3320701"/>
          </a:xfrm>
          <a:prstGeom prst="rect">
            <a:avLst/>
          </a:prstGeom>
        </p:spPr>
        <p:txBody>
          <a:bodyPr/>
          <a:lstStyle/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315" name="Google Shape;206;p29"/>
          <p:cNvSpPr txBox="1">
            <a:spLocks noGrp="1"/>
          </p:cNvSpPr>
          <p:nvPr>
            <p:ph type="body" sz="half" idx="21"/>
          </p:nvPr>
        </p:nvSpPr>
        <p:spPr>
          <a:xfrm>
            <a:off x="4671617" y="1329928"/>
            <a:ext cx="3978303" cy="3320701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16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508000" y="519112"/>
            <a:ext cx="8141700" cy="483003"/>
          </a:xfrm>
          <a:prstGeom prst="rect">
            <a:avLst/>
          </a:prstGeom>
        </p:spPr>
        <p:txBody>
          <a:bodyPr/>
          <a:lstStyle/>
          <a:p>
            <a:r>
              <a:t>Текст заголовка</a:t>
            </a:r>
          </a:p>
        </p:txBody>
      </p:sp>
      <p:sp>
        <p:nvSpPr>
          <p:cNvPr id="317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62870898"/>
      </p:ext>
    </p:extLst>
  </p:cSld>
  <p:clrMapOvr>
    <a:masterClrMapping/>
  </p:clrMapOvr>
  <p:transition spd="med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Заголовок + скриншот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Уровень текста 1…"/>
          <p:cNvSpPr txBox="1">
            <a:spLocks noGrp="1"/>
          </p:cNvSpPr>
          <p:nvPr>
            <p:ph type="body" sz="half" idx="1"/>
          </p:nvPr>
        </p:nvSpPr>
        <p:spPr>
          <a:xfrm>
            <a:off x="4572000" y="519112"/>
            <a:ext cx="4077900" cy="4131603"/>
          </a:xfrm>
          <a:prstGeom prst="rect">
            <a:avLst/>
          </a:prstGeom>
        </p:spPr>
        <p:txBody>
          <a:bodyPr/>
          <a:lstStyle>
            <a:lvl2pPr marL="943262" indent="-346362"/>
            <a:lvl3pPr marL="1477432" indent="-423332"/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325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508001" y="519112"/>
            <a:ext cx="3497101" cy="810903"/>
          </a:xfrm>
          <a:prstGeom prst="rect">
            <a:avLst/>
          </a:prstGeom>
        </p:spPr>
        <p:txBody>
          <a:bodyPr/>
          <a:lstStyle/>
          <a:p>
            <a:r>
              <a:t>Текст заголовка</a:t>
            </a:r>
          </a:p>
        </p:txBody>
      </p:sp>
      <p:sp>
        <p:nvSpPr>
          <p:cNvPr id="326" name="Google Shape;211;p30"/>
          <p:cNvSpPr txBox="1">
            <a:spLocks noGrp="1"/>
          </p:cNvSpPr>
          <p:nvPr>
            <p:ph type="body" sz="half" idx="21"/>
          </p:nvPr>
        </p:nvSpPr>
        <p:spPr>
          <a:xfrm>
            <a:off x="503634" y="1513948"/>
            <a:ext cx="3487203" cy="3136801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27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14449233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Заголовок +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Уровень текста 1…"/>
          <p:cNvSpPr txBox="1">
            <a:spLocks noGrp="1"/>
          </p:cNvSpPr>
          <p:nvPr>
            <p:ph type="body" idx="1"/>
          </p:nvPr>
        </p:nvSpPr>
        <p:spPr>
          <a:xfrm>
            <a:off x="503635" y="1329928"/>
            <a:ext cx="8146500" cy="3348002"/>
          </a:xfrm>
          <a:prstGeom prst="rect">
            <a:avLst/>
          </a:prstGeom>
        </p:spPr>
        <p:txBody>
          <a:bodyPr/>
          <a:lstStyle/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335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508000" y="519112"/>
            <a:ext cx="8141700" cy="483003"/>
          </a:xfrm>
          <a:prstGeom prst="rect">
            <a:avLst/>
          </a:prstGeom>
        </p:spPr>
        <p:txBody>
          <a:bodyPr/>
          <a:lstStyle/>
          <a:p>
            <a:r>
              <a:t>Текст заголовка</a:t>
            </a:r>
          </a:p>
        </p:txBody>
      </p:sp>
      <p:sp>
        <p:nvSpPr>
          <p:cNvPr id="336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8830088"/>
      </p:ext>
    </p:extLst>
  </p:cSld>
  <p:clrMapOvr>
    <a:masterClrMapping/>
  </p:clrMapOvr>
  <p:transition spd="med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Финальный с QR + подпись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3" name="Google Shape;216;p32" descr="Google Shape;216;p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7437" y="519112"/>
            <a:ext cx="4626565" cy="4626563"/>
          </a:xfrm>
          <a:prstGeom prst="rect">
            <a:avLst/>
          </a:prstGeom>
          <a:ln w="12700">
            <a:miter lim="400000"/>
          </a:ln>
        </p:spPr>
      </p:pic>
      <p:sp>
        <p:nvSpPr>
          <p:cNvPr id="344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465535" y="1862783"/>
            <a:ext cx="4106401" cy="1107901"/>
          </a:xfrm>
          <a:prstGeom prst="rect">
            <a:avLst/>
          </a:prstGeom>
        </p:spPr>
        <p:txBody>
          <a:bodyPr anchor="b"/>
          <a:lstStyle>
            <a:lvl1pPr>
              <a:lnSpc>
                <a:spcPct val="80000"/>
              </a:lnSpc>
              <a:defRPr sz="4500">
                <a:solidFill>
                  <a:srgbClr val="FFFFFF"/>
                </a:solidFill>
              </a:defRPr>
            </a:lvl1pPr>
          </a:lstStyle>
          <a:p>
            <a:r>
              <a:t>Текст заголовка</a:t>
            </a:r>
          </a:p>
        </p:txBody>
      </p:sp>
      <p:sp>
        <p:nvSpPr>
          <p:cNvPr id="345" name="Google Shape;218;p32"/>
          <p:cNvSpPr>
            <a:spLocks noGrp="1"/>
          </p:cNvSpPr>
          <p:nvPr>
            <p:ph type="pic" sz="quarter" idx="21"/>
          </p:nvPr>
        </p:nvSpPr>
        <p:spPr>
          <a:xfrm>
            <a:off x="494110" y="519112"/>
            <a:ext cx="810901" cy="81090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46" name="Уровень текста 1…"/>
          <p:cNvSpPr txBox="1">
            <a:spLocks noGrp="1"/>
          </p:cNvSpPr>
          <p:nvPr>
            <p:ph type="body" sz="quarter" idx="1"/>
          </p:nvPr>
        </p:nvSpPr>
        <p:spPr>
          <a:xfrm>
            <a:off x="494110" y="3121174"/>
            <a:ext cx="4077900" cy="26670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 marL="943262" indent="-346362">
              <a:defRPr>
                <a:solidFill>
                  <a:srgbClr val="FFFFFF"/>
                </a:solidFill>
              </a:defRPr>
            </a:lvl2pPr>
            <a:lvl3pPr marL="1477432" indent="-423332"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pic>
        <p:nvPicPr>
          <p:cNvPr id="347" name="Google Shape;220;p32" descr="Google Shape;220;p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110" y="4283354"/>
            <a:ext cx="2079221" cy="367228"/>
          </a:xfrm>
          <a:prstGeom prst="rect">
            <a:avLst/>
          </a:prstGeom>
          <a:ln w="12700">
            <a:miter lim="400000"/>
          </a:ln>
        </p:spPr>
      </p:pic>
      <p:sp>
        <p:nvSpPr>
          <p:cNvPr id="348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90104700"/>
      </p:ext>
    </p:extLst>
  </p:cSld>
  <p:clrMapOvr>
    <a:masterClrMapping/>
  </p:clrMapOvr>
  <p:transition spd="med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_Финальный с QR + подпись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465535" y="1862783"/>
            <a:ext cx="4106401" cy="1107901"/>
          </a:xfrm>
          <a:prstGeom prst="rect">
            <a:avLst/>
          </a:prstGeom>
        </p:spPr>
        <p:txBody>
          <a:bodyPr anchor="b"/>
          <a:lstStyle>
            <a:lvl1pPr>
              <a:lnSpc>
                <a:spcPct val="80000"/>
              </a:lnSpc>
              <a:defRPr sz="4500">
                <a:solidFill>
                  <a:srgbClr val="FFFFFF"/>
                </a:solidFill>
              </a:defRPr>
            </a:lvl1pPr>
          </a:lstStyle>
          <a:p>
            <a:r>
              <a:t>Текст заголовка</a:t>
            </a:r>
          </a:p>
        </p:txBody>
      </p:sp>
      <p:sp>
        <p:nvSpPr>
          <p:cNvPr id="356" name="Google Shape;223;p33"/>
          <p:cNvSpPr>
            <a:spLocks noGrp="1"/>
          </p:cNvSpPr>
          <p:nvPr>
            <p:ph type="pic" sz="quarter" idx="21"/>
          </p:nvPr>
        </p:nvSpPr>
        <p:spPr>
          <a:xfrm>
            <a:off x="494110" y="519112"/>
            <a:ext cx="810901" cy="81090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57" name="Уровень текста 1…"/>
          <p:cNvSpPr txBox="1">
            <a:spLocks noGrp="1"/>
          </p:cNvSpPr>
          <p:nvPr>
            <p:ph type="body" sz="quarter" idx="1"/>
          </p:nvPr>
        </p:nvSpPr>
        <p:spPr>
          <a:xfrm>
            <a:off x="494110" y="3121174"/>
            <a:ext cx="4077900" cy="26670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 marL="943262" indent="-346362">
              <a:defRPr>
                <a:solidFill>
                  <a:srgbClr val="FFFFFF"/>
                </a:solidFill>
              </a:defRPr>
            </a:lvl2pPr>
            <a:lvl3pPr marL="1477432" indent="-423332"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pic>
        <p:nvPicPr>
          <p:cNvPr id="358" name="Google Shape;225;p33" descr="Google Shape;225;p3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110" y="4283354"/>
            <a:ext cx="2079221" cy="367228"/>
          </a:xfrm>
          <a:prstGeom prst="rect">
            <a:avLst/>
          </a:prstGeom>
          <a:ln w="12700">
            <a:miter lim="400000"/>
          </a:ln>
        </p:spPr>
      </p:pic>
      <p:pic>
        <p:nvPicPr>
          <p:cNvPr id="359" name="Google Shape;226;p33" descr="Google Shape;226;p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4866" y="524366"/>
            <a:ext cx="4624997" cy="4624997"/>
          </a:xfrm>
          <a:prstGeom prst="rect">
            <a:avLst/>
          </a:prstGeom>
          <a:ln w="12700">
            <a:miter lim="400000"/>
          </a:ln>
        </p:spPr>
      </p:pic>
      <p:sp>
        <p:nvSpPr>
          <p:cNvPr id="360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29126344"/>
      </p:ext>
    </p:extLst>
  </p:cSld>
  <p:clrMapOvr>
    <a:masterClrMapping/>
  </p:clrMapOvr>
  <p:transition spd="med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Титульный слайд раздела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452378" y="519112"/>
            <a:ext cx="3466203" cy="886502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 sz="3600">
                <a:solidFill>
                  <a:srgbClr val="FFFFFF"/>
                </a:solidFill>
              </a:defRPr>
            </a:lvl1pPr>
          </a:lstStyle>
          <a:p>
            <a:r>
              <a:t>Текст заголовка</a:t>
            </a:r>
          </a:p>
        </p:txBody>
      </p:sp>
      <p:pic>
        <p:nvPicPr>
          <p:cNvPr id="368" name="Google Shape;229;p34" descr="Google Shape;229;p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4919" y="524366"/>
            <a:ext cx="4624995" cy="4624997"/>
          </a:xfrm>
          <a:prstGeom prst="rect">
            <a:avLst/>
          </a:prstGeom>
          <a:ln w="12700">
            <a:miter lim="400000"/>
          </a:ln>
        </p:spPr>
      </p:pic>
      <p:sp>
        <p:nvSpPr>
          <p:cNvPr id="369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65466530"/>
      </p:ext>
    </p:extLst>
  </p:cSld>
  <p:clrMapOvr>
    <a:masterClrMapping/>
  </p:clrMapOvr>
  <p:transition spd="med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Заголовок +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Уровень текста 1…"/>
          <p:cNvSpPr txBox="1">
            <a:spLocks noGrp="1"/>
          </p:cNvSpPr>
          <p:nvPr>
            <p:ph type="body" idx="1"/>
          </p:nvPr>
        </p:nvSpPr>
        <p:spPr>
          <a:xfrm>
            <a:off x="494110" y="1329928"/>
            <a:ext cx="8155800" cy="3336002"/>
          </a:xfrm>
          <a:prstGeom prst="rect">
            <a:avLst/>
          </a:prstGeom>
        </p:spPr>
        <p:txBody>
          <a:bodyPr/>
          <a:lstStyle>
            <a:lvl2pPr marL="943262" indent="-346362"/>
            <a:lvl3pPr marL="1477432" indent="-423332"/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377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508000" y="519112"/>
            <a:ext cx="8141700" cy="483003"/>
          </a:xfrm>
          <a:prstGeom prst="rect">
            <a:avLst/>
          </a:prstGeom>
        </p:spPr>
        <p:txBody>
          <a:bodyPr/>
          <a:lstStyle/>
          <a:p>
            <a:r>
              <a:t>Текст заголовка</a:t>
            </a:r>
          </a:p>
        </p:txBody>
      </p:sp>
      <p:sp>
        <p:nvSpPr>
          <p:cNvPr id="378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9329071"/>
      </p:ext>
    </p:extLst>
  </p:cSld>
  <p:clrMapOvr>
    <a:masterClrMapping/>
  </p:clrMapOvr>
  <p:transition spd="med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Заголовок + 2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Уровень текста 1…"/>
          <p:cNvSpPr txBox="1">
            <a:spLocks noGrp="1"/>
          </p:cNvSpPr>
          <p:nvPr>
            <p:ph type="body" sz="half" idx="1"/>
          </p:nvPr>
        </p:nvSpPr>
        <p:spPr>
          <a:xfrm>
            <a:off x="508001" y="1329928"/>
            <a:ext cx="3987902" cy="3320701"/>
          </a:xfrm>
          <a:prstGeom prst="rect">
            <a:avLst/>
          </a:prstGeom>
        </p:spPr>
        <p:txBody>
          <a:bodyPr/>
          <a:lstStyle>
            <a:lvl2pPr marL="943262" indent="-346362"/>
            <a:lvl3pPr marL="1477432" indent="-423332"/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386" name="Google Shape;235;p36"/>
          <p:cNvSpPr txBox="1">
            <a:spLocks noGrp="1"/>
          </p:cNvSpPr>
          <p:nvPr>
            <p:ph type="body" sz="half" idx="21"/>
          </p:nvPr>
        </p:nvSpPr>
        <p:spPr>
          <a:xfrm>
            <a:off x="4648203" y="1329928"/>
            <a:ext cx="3987902" cy="3320701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87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508000" y="519112"/>
            <a:ext cx="8141700" cy="483003"/>
          </a:xfrm>
          <a:prstGeom prst="rect">
            <a:avLst/>
          </a:prstGeom>
        </p:spPr>
        <p:txBody>
          <a:bodyPr/>
          <a:lstStyle/>
          <a:p>
            <a:r>
              <a:t>Текст заголовка</a:t>
            </a:r>
          </a:p>
        </p:txBody>
      </p:sp>
      <p:sp>
        <p:nvSpPr>
          <p:cNvPr id="388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16287527"/>
      </p:ext>
    </p:extLst>
  </p:cSld>
  <p:clrMapOvr>
    <a:masterClrMapping/>
  </p:clrMapOvr>
  <p:transition spd="med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1 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238;p37"/>
          <p:cNvSpPr>
            <a:spLocks noGrp="1"/>
          </p:cNvSpPr>
          <p:nvPr>
            <p:ph type="pic" idx="21"/>
          </p:nvPr>
        </p:nvSpPr>
        <p:spPr>
          <a:xfrm>
            <a:off x="4572000" y="0"/>
            <a:ext cx="4572000" cy="51435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96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508001" y="519112"/>
            <a:ext cx="3497101" cy="810903"/>
          </a:xfrm>
          <a:prstGeom prst="rect">
            <a:avLst/>
          </a:prstGeom>
        </p:spPr>
        <p:txBody>
          <a:bodyPr/>
          <a:lstStyle/>
          <a:p>
            <a:r>
              <a:t>Текст заголовка</a:t>
            </a:r>
          </a:p>
        </p:txBody>
      </p:sp>
      <p:sp>
        <p:nvSpPr>
          <p:cNvPr id="397" name="Уровень текста 1…"/>
          <p:cNvSpPr txBox="1">
            <a:spLocks noGrp="1"/>
          </p:cNvSpPr>
          <p:nvPr>
            <p:ph type="body" sz="half" idx="1"/>
          </p:nvPr>
        </p:nvSpPr>
        <p:spPr>
          <a:xfrm>
            <a:off x="503636" y="1513947"/>
            <a:ext cx="3487200" cy="3136802"/>
          </a:xfrm>
          <a:prstGeom prst="rect">
            <a:avLst/>
          </a:prstGeom>
        </p:spPr>
        <p:txBody>
          <a:bodyPr/>
          <a:lstStyle/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398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5568480"/>
      </p:ext>
    </p:extLst>
  </p:cSld>
  <p:clrMapOvr>
    <a:masterClrMapping/>
  </p:clrMapOvr>
  <p:transition spd="med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1 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242;p38"/>
          <p:cNvSpPr>
            <a:spLocks noGrp="1"/>
          </p:cNvSpPr>
          <p:nvPr>
            <p:ph type="pic" idx="21"/>
          </p:nvPr>
        </p:nvSpPr>
        <p:spPr>
          <a:xfrm>
            <a:off x="0" y="0"/>
            <a:ext cx="4572000" cy="51435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406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5152628" y="519112"/>
            <a:ext cx="3497102" cy="810903"/>
          </a:xfrm>
          <a:prstGeom prst="rect">
            <a:avLst/>
          </a:prstGeom>
        </p:spPr>
        <p:txBody>
          <a:bodyPr/>
          <a:lstStyle/>
          <a:p>
            <a:r>
              <a:t>Текст заголовка</a:t>
            </a:r>
          </a:p>
        </p:txBody>
      </p:sp>
      <p:sp>
        <p:nvSpPr>
          <p:cNvPr id="407" name="Уровень текста 1…"/>
          <p:cNvSpPr txBox="1">
            <a:spLocks noGrp="1"/>
          </p:cNvSpPr>
          <p:nvPr>
            <p:ph type="body" sz="half" idx="1"/>
          </p:nvPr>
        </p:nvSpPr>
        <p:spPr>
          <a:xfrm>
            <a:off x="5148262" y="1513947"/>
            <a:ext cx="3487202" cy="3136802"/>
          </a:xfrm>
          <a:prstGeom prst="rect">
            <a:avLst/>
          </a:prstGeom>
        </p:spPr>
        <p:txBody>
          <a:bodyPr/>
          <a:lstStyle/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408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44090473"/>
      </p:ext>
    </p:extLst>
  </p:cSld>
  <p:clrMapOvr>
    <a:masterClrMapping/>
  </p:clrMapOvr>
  <p:transition spd="med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1 фото +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246;p39"/>
          <p:cNvSpPr>
            <a:spLocks noGrp="1"/>
          </p:cNvSpPr>
          <p:nvPr>
            <p:ph type="pic" sz="half" idx="21"/>
          </p:nvPr>
        </p:nvSpPr>
        <p:spPr>
          <a:xfrm>
            <a:off x="4572000" y="519112"/>
            <a:ext cx="4077900" cy="31368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416" name="Уровень текста 1…"/>
          <p:cNvSpPr txBox="1">
            <a:spLocks noGrp="1"/>
          </p:cNvSpPr>
          <p:nvPr>
            <p:ph type="body" sz="quarter" idx="1"/>
          </p:nvPr>
        </p:nvSpPr>
        <p:spPr>
          <a:xfrm>
            <a:off x="4572000" y="3860410"/>
            <a:ext cx="4087501" cy="264602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  <a:lvl2pPr marL="1000989" indent="-404089">
              <a:buSzPts val="1400"/>
              <a:defRPr sz="1400"/>
            </a:lvl2pPr>
            <a:lvl3pPr marL="1547987" indent="-493887">
              <a:buSzPts val="1400"/>
              <a:defRPr sz="1400"/>
            </a:lvl3pPr>
            <a:lvl4pPr marL="1828800" indent="-317500">
              <a:buSzPts val="1400"/>
              <a:defRPr sz="1400"/>
            </a:lvl4pPr>
            <a:lvl5pPr marL="2286000" indent="-317500">
              <a:buSzPts val="1400"/>
              <a:defRPr sz="1400"/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417" name="Google Shape;248;p39"/>
          <p:cNvSpPr txBox="1">
            <a:spLocks noGrp="1"/>
          </p:cNvSpPr>
          <p:nvPr>
            <p:ph type="body" sz="quarter" idx="22"/>
          </p:nvPr>
        </p:nvSpPr>
        <p:spPr>
          <a:xfrm>
            <a:off x="4571998" y="4164805"/>
            <a:ext cx="4087503" cy="513302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18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508001" y="519112"/>
            <a:ext cx="3497101" cy="810903"/>
          </a:xfrm>
          <a:prstGeom prst="rect">
            <a:avLst/>
          </a:prstGeom>
        </p:spPr>
        <p:txBody>
          <a:bodyPr/>
          <a:lstStyle/>
          <a:p>
            <a:r>
              <a:t>Текст заголовка</a:t>
            </a:r>
          </a:p>
        </p:txBody>
      </p:sp>
      <p:sp>
        <p:nvSpPr>
          <p:cNvPr id="419" name="Google Shape;250;p39"/>
          <p:cNvSpPr txBox="1">
            <a:spLocks noGrp="1"/>
          </p:cNvSpPr>
          <p:nvPr>
            <p:ph type="body" sz="half" idx="23"/>
          </p:nvPr>
        </p:nvSpPr>
        <p:spPr>
          <a:xfrm>
            <a:off x="503634" y="1513948"/>
            <a:ext cx="3487203" cy="3136801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20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15037720"/>
      </p:ext>
    </p:extLst>
  </p:cSld>
  <p:clrMapOvr>
    <a:masterClrMapping/>
  </p:clrMapOvr>
  <p:transition spd="med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5_Финальный с QR + подпись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465535" y="1862783"/>
            <a:ext cx="4106401" cy="1107901"/>
          </a:xfrm>
          <a:prstGeom prst="rect">
            <a:avLst/>
          </a:prstGeom>
        </p:spPr>
        <p:txBody>
          <a:bodyPr anchor="b"/>
          <a:lstStyle>
            <a:lvl1pPr>
              <a:lnSpc>
                <a:spcPct val="80000"/>
              </a:lnSpc>
              <a:defRPr sz="4500">
                <a:solidFill>
                  <a:srgbClr val="000000"/>
                </a:solidFill>
              </a:defRPr>
            </a:lvl1pPr>
          </a:lstStyle>
          <a:p>
            <a:r>
              <a:t>Текст заголовка</a:t>
            </a:r>
          </a:p>
        </p:txBody>
      </p:sp>
      <p:sp>
        <p:nvSpPr>
          <p:cNvPr id="428" name="Google Shape;253;p40"/>
          <p:cNvSpPr>
            <a:spLocks noGrp="1"/>
          </p:cNvSpPr>
          <p:nvPr>
            <p:ph type="pic" sz="quarter" idx="21"/>
          </p:nvPr>
        </p:nvSpPr>
        <p:spPr>
          <a:xfrm>
            <a:off x="494110" y="519112"/>
            <a:ext cx="810901" cy="81090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429" name="Уровень текста 1…"/>
          <p:cNvSpPr txBox="1">
            <a:spLocks noGrp="1"/>
          </p:cNvSpPr>
          <p:nvPr>
            <p:ph type="body" sz="quarter" idx="1"/>
          </p:nvPr>
        </p:nvSpPr>
        <p:spPr>
          <a:xfrm>
            <a:off x="494110" y="3121174"/>
            <a:ext cx="4077900" cy="266702"/>
          </a:xfrm>
          <a:prstGeom prst="rect">
            <a:avLst/>
          </a:prstGeom>
        </p:spPr>
        <p:txBody>
          <a:bodyPr/>
          <a:lstStyle>
            <a:lvl2pPr marL="943262" indent="-346362"/>
            <a:lvl3pPr marL="1477432" indent="-423332"/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pic>
        <p:nvPicPr>
          <p:cNvPr id="430" name="Google Shape;255;p40" descr="Google Shape;255;p4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110" y="4283354"/>
            <a:ext cx="2079226" cy="367228"/>
          </a:xfrm>
          <a:prstGeom prst="rect">
            <a:avLst/>
          </a:prstGeom>
          <a:ln w="12700">
            <a:miter lim="400000"/>
          </a:ln>
        </p:spPr>
      </p:pic>
      <p:pic>
        <p:nvPicPr>
          <p:cNvPr id="431" name="Google Shape;256;p40" descr="Google Shape;256;p4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4866" y="524366"/>
            <a:ext cx="4624997" cy="4624997"/>
          </a:xfrm>
          <a:prstGeom prst="rect">
            <a:avLst/>
          </a:prstGeom>
          <a:ln w="12700">
            <a:miter lim="400000"/>
          </a:ln>
        </p:spPr>
      </p:pic>
      <p:sp>
        <p:nvSpPr>
          <p:cNvPr id="432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87322495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4_Титульный слайд раздела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8" name="Google Shape;260;p41"/>
          <p:cNvGrpSpPr/>
          <p:nvPr/>
        </p:nvGrpSpPr>
        <p:grpSpPr>
          <a:xfrm>
            <a:off x="0" y="-86074"/>
            <a:ext cx="9141113" cy="48239"/>
            <a:chOff x="0" y="-1"/>
            <a:chExt cx="9141112" cy="48238"/>
          </a:xfrm>
        </p:grpSpPr>
        <p:sp>
          <p:nvSpPr>
            <p:cNvPr id="439" name="Google Shape;261;p41"/>
            <p:cNvSpPr/>
            <p:nvPr/>
          </p:nvSpPr>
          <p:spPr>
            <a:xfrm flipH="1">
              <a:off x="-1" y="-2"/>
              <a:ext cx="2" cy="48240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440" name="Google Shape;262;p41"/>
            <p:cNvSpPr/>
            <p:nvPr/>
          </p:nvSpPr>
          <p:spPr>
            <a:xfrm>
              <a:off x="507839" y="-2"/>
              <a:ext cx="2" cy="48240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441" name="Google Shape;263;p41"/>
            <p:cNvSpPr/>
            <p:nvPr/>
          </p:nvSpPr>
          <p:spPr>
            <a:xfrm>
              <a:off x="1015678" y="-2"/>
              <a:ext cx="2" cy="48240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442" name="Google Shape;264;p41"/>
            <p:cNvSpPr/>
            <p:nvPr/>
          </p:nvSpPr>
          <p:spPr>
            <a:xfrm>
              <a:off x="1523517" y="-2"/>
              <a:ext cx="2" cy="48240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443" name="Google Shape;265;p41"/>
            <p:cNvSpPr/>
            <p:nvPr/>
          </p:nvSpPr>
          <p:spPr>
            <a:xfrm>
              <a:off x="2031357" y="-2"/>
              <a:ext cx="2" cy="48240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444" name="Google Shape;266;p41"/>
            <p:cNvSpPr/>
            <p:nvPr/>
          </p:nvSpPr>
          <p:spPr>
            <a:xfrm>
              <a:off x="2539196" y="-2"/>
              <a:ext cx="2" cy="48240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445" name="Google Shape;267;p41"/>
            <p:cNvSpPr/>
            <p:nvPr/>
          </p:nvSpPr>
          <p:spPr>
            <a:xfrm>
              <a:off x="3047035" y="-2"/>
              <a:ext cx="2" cy="48240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446" name="Google Shape;268;p41"/>
            <p:cNvSpPr/>
            <p:nvPr/>
          </p:nvSpPr>
          <p:spPr>
            <a:xfrm>
              <a:off x="3554874" y="-2"/>
              <a:ext cx="2" cy="48240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447" name="Google Shape;269;p41"/>
            <p:cNvSpPr/>
            <p:nvPr/>
          </p:nvSpPr>
          <p:spPr>
            <a:xfrm>
              <a:off x="4062714" y="-2"/>
              <a:ext cx="2" cy="48240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448" name="Google Shape;270;p41"/>
            <p:cNvSpPr/>
            <p:nvPr/>
          </p:nvSpPr>
          <p:spPr>
            <a:xfrm>
              <a:off x="4570553" y="-2"/>
              <a:ext cx="2" cy="48240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449" name="Google Shape;271;p41"/>
            <p:cNvSpPr/>
            <p:nvPr/>
          </p:nvSpPr>
          <p:spPr>
            <a:xfrm>
              <a:off x="5078393" y="-2"/>
              <a:ext cx="2" cy="48240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450" name="Google Shape;272;p41"/>
            <p:cNvSpPr/>
            <p:nvPr/>
          </p:nvSpPr>
          <p:spPr>
            <a:xfrm>
              <a:off x="5586232" y="-2"/>
              <a:ext cx="2" cy="48240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451" name="Google Shape;273;p41"/>
            <p:cNvSpPr/>
            <p:nvPr/>
          </p:nvSpPr>
          <p:spPr>
            <a:xfrm>
              <a:off x="6094071" y="-2"/>
              <a:ext cx="2" cy="48240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452" name="Google Shape;274;p41"/>
            <p:cNvSpPr/>
            <p:nvPr/>
          </p:nvSpPr>
          <p:spPr>
            <a:xfrm>
              <a:off x="6601911" y="-2"/>
              <a:ext cx="2" cy="48240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453" name="Google Shape;275;p41"/>
            <p:cNvSpPr/>
            <p:nvPr/>
          </p:nvSpPr>
          <p:spPr>
            <a:xfrm>
              <a:off x="7109750" y="-2"/>
              <a:ext cx="2" cy="48240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454" name="Google Shape;276;p41"/>
            <p:cNvSpPr/>
            <p:nvPr/>
          </p:nvSpPr>
          <p:spPr>
            <a:xfrm>
              <a:off x="7617589" y="-2"/>
              <a:ext cx="2" cy="48240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455" name="Google Shape;277;p41"/>
            <p:cNvSpPr/>
            <p:nvPr/>
          </p:nvSpPr>
          <p:spPr>
            <a:xfrm>
              <a:off x="8125428" y="-2"/>
              <a:ext cx="2" cy="48240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456" name="Google Shape;278;p41"/>
            <p:cNvSpPr/>
            <p:nvPr/>
          </p:nvSpPr>
          <p:spPr>
            <a:xfrm>
              <a:off x="8633268" y="-2"/>
              <a:ext cx="2" cy="48240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457" name="Google Shape;279;p41"/>
            <p:cNvSpPr/>
            <p:nvPr/>
          </p:nvSpPr>
          <p:spPr>
            <a:xfrm>
              <a:off x="9141111" y="-2"/>
              <a:ext cx="2" cy="48240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478" name="Google Shape;280;p41"/>
          <p:cNvGrpSpPr/>
          <p:nvPr/>
        </p:nvGrpSpPr>
        <p:grpSpPr>
          <a:xfrm>
            <a:off x="-3" y="5240305"/>
            <a:ext cx="9141115" cy="48239"/>
            <a:chOff x="0" y="-1"/>
            <a:chExt cx="9141114" cy="48238"/>
          </a:xfrm>
        </p:grpSpPr>
        <p:sp>
          <p:nvSpPr>
            <p:cNvPr id="459" name="Google Shape;281;p41"/>
            <p:cNvSpPr/>
            <p:nvPr/>
          </p:nvSpPr>
          <p:spPr>
            <a:xfrm flipH="1">
              <a:off x="-1" y="-2"/>
              <a:ext cx="2" cy="48240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460" name="Google Shape;282;p41"/>
            <p:cNvSpPr/>
            <p:nvPr/>
          </p:nvSpPr>
          <p:spPr>
            <a:xfrm>
              <a:off x="507839" y="-2"/>
              <a:ext cx="2" cy="48240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461" name="Google Shape;283;p41"/>
            <p:cNvSpPr/>
            <p:nvPr/>
          </p:nvSpPr>
          <p:spPr>
            <a:xfrm>
              <a:off x="1015678" y="-2"/>
              <a:ext cx="2" cy="48240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462" name="Google Shape;284;p41"/>
            <p:cNvSpPr/>
            <p:nvPr/>
          </p:nvSpPr>
          <p:spPr>
            <a:xfrm>
              <a:off x="1523517" y="-2"/>
              <a:ext cx="2" cy="48240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463" name="Google Shape;285;p41"/>
            <p:cNvSpPr/>
            <p:nvPr/>
          </p:nvSpPr>
          <p:spPr>
            <a:xfrm>
              <a:off x="2031357" y="-2"/>
              <a:ext cx="2" cy="48240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464" name="Google Shape;286;p41"/>
            <p:cNvSpPr/>
            <p:nvPr/>
          </p:nvSpPr>
          <p:spPr>
            <a:xfrm>
              <a:off x="2539196" y="-2"/>
              <a:ext cx="2" cy="48240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465" name="Google Shape;287;p41"/>
            <p:cNvSpPr/>
            <p:nvPr/>
          </p:nvSpPr>
          <p:spPr>
            <a:xfrm>
              <a:off x="3047036" y="-2"/>
              <a:ext cx="2" cy="48240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466" name="Google Shape;288;p41"/>
            <p:cNvSpPr/>
            <p:nvPr/>
          </p:nvSpPr>
          <p:spPr>
            <a:xfrm>
              <a:off x="3554875" y="-2"/>
              <a:ext cx="2" cy="48240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467" name="Google Shape;289;p41"/>
            <p:cNvSpPr/>
            <p:nvPr/>
          </p:nvSpPr>
          <p:spPr>
            <a:xfrm>
              <a:off x="4062715" y="-2"/>
              <a:ext cx="2" cy="48240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468" name="Google Shape;290;p41"/>
            <p:cNvSpPr/>
            <p:nvPr/>
          </p:nvSpPr>
          <p:spPr>
            <a:xfrm>
              <a:off x="4570554" y="-2"/>
              <a:ext cx="2" cy="48240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469" name="Google Shape;291;p41"/>
            <p:cNvSpPr/>
            <p:nvPr/>
          </p:nvSpPr>
          <p:spPr>
            <a:xfrm>
              <a:off x="5078393" y="-2"/>
              <a:ext cx="2" cy="48240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470" name="Google Shape;292;p41"/>
            <p:cNvSpPr/>
            <p:nvPr/>
          </p:nvSpPr>
          <p:spPr>
            <a:xfrm>
              <a:off x="5586233" y="-2"/>
              <a:ext cx="2" cy="48240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471" name="Google Shape;293;p41"/>
            <p:cNvSpPr/>
            <p:nvPr/>
          </p:nvSpPr>
          <p:spPr>
            <a:xfrm>
              <a:off x="6094072" y="-2"/>
              <a:ext cx="2" cy="48240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472" name="Google Shape;294;p41"/>
            <p:cNvSpPr/>
            <p:nvPr/>
          </p:nvSpPr>
          <p:spPr>
            <a:xfrm>
              <a:off x="6601912" y="-2"/>
              <a:ext cx="2" cy="48240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473" name="Google Shape;295;p41"/>
            <p:cNvSpPr/>
            <p:nvPr/>
          </p:nvSpPr>
          <p:spPr>
            <a:xfrm>
              <a:off x="7109751" y="-2"/>
              <a:ext cx="2" cy="48240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474" name="Google Shape;296;p41"/>
            <p:cNvSpPr/>
            <p:nvPr/>
          </p:nvSpPr>
          <p:spPr>
            <a:xfrm>
              <a:off x="7617590" y="-2"/>
              <a:ext cx="2" cy="48240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475" name="Google Shape;297;p41"/>
            <p:cNvSpPr/>
            <p:nvPr/>
          </p:nvSpPr>
          <p:spPr>
            <a:xfrm>
              <a:off x="8125430" y="-2"/>
              <a:ext cx="2" cy="48240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476" name="Google Shape;298;p41"/>
            <p:cNvSpPr/>
            <p:nvPr/>
          </p:nvSpPr>
          <p:spPr>
            <a:xfrm>
              <a:off x="8633270" y="-2"/>
              <a:ext cx="2" cy="48240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477" name="Google Shape;299;p41"/>
            <p:cNvSpPr/>
            <p:nvPr/>
          </p:nvSpPr>
          <p:spPr>
            <a:xfrm>
              <a:off x="9141113" y="-2"/>
              <a:ext cx="2" cy="48240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479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452378" y="519112"/>
            <a:ext cx="3466203" cy="886502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 sz="3600">
                <a:solidFill>
                  <a:srgbClr val="FFFFFF"/>
                </a:solidFill>
              </a:defRPr>
            </a:lvl1pPr>
          </a:lstStyle>
          <a:p>
            <a:r>
              <a:t>Текст заголовка</a:t>
            </a:r>
          </a:p>
        </p:txBody>
      </p:sp>
      <p:pic>
        <p:nvPicPr>
          <p:cNvPr id="480" name="Google Shape;302;p42" descr="Google Shape;302;p4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4919" y="524366"/>
            <a:ext cx="4624995" cy="4624997"/>
          </a:xfrm>
          <a:prstGeom prst="rect">
            <a:avLst/>
          </a:prstGeom>
          <a:ln w="12700">
            <a:miter lim="400000"/>
          </a:ln>
        </p:spPr>
      </p:pic>
      <p:sp>
        <p:nvSpPr>
          <p:cNvPr id="481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18305584"/>
      </p:ext>
    </p:extLst>
  </p:cSld>
  <p:clrMapOvr>
    <a:masterClrMapping/>
  </p:clrMapOvr>
  <p:transition spd="med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одержание" type="blank">
  <p:cSld name="1_Содержание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3"/>
          <p:cNvSpPr txBox="1">
            <a:spLocks noGrp="1"/>
          </p:cNvSpPr>
          <p:nvPr>
            <p:ph type="ftr" idx="11"/>
          </p:nvPr>
        </p:nvSpPr>
        <p:spPr>
          <a:xfrm>
            <a:off x="503640" y="126000"/>
            <a:ext cx="8155080" cy="180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00" rIns="68400" bIns="342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2435396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 раздела" type="blank">
  <p:cSld name="Титульный слайд раздела"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7705061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Титульный слайд_" type="blank">
  <p:cSld name="2_Титульный слайд_"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75763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39" Type="http://schemas.openxmlformats.org/officeDocument/2006/relationships/slideLayout" Target="../slideLayouts/slideLayout50.xml"/><Relationship Id="rId21" Type="http://schemas.openxmlformats.org/officeDocument/2006/relationships/slideLayout" Target="../slideLayouts/slideLayout32.xml"/><Relationship Id="rId34" Type="http://schemas.openxmlformats.org/officeDocument/2006/relationships/slideLayout" Target="../slideLayouts/slideLayout45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29" Type="http://schemas.openxmlformats.org/officeDocument/2006/relationships/slideLayout" Target="../slideLayouts/slideLayout40.xml"/><Relationship Id="rId41" Type="http://schemas.openxmlformats.org/officeDocument/2006/relationships/theme" Target="../theme/theme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32" Type="http://schemas.openxmlformats.org/officeDocument/2006/relationships/slideLayout" Target="../slideLayouts/slideLayout43.xml"/><Relationship Id="rId37" Type="http://schemas.openxmlformats.org/officeDocument/2006/relationships/slideLayout" Target="../slideLayouts/slideLayout48.xml"/><Relationship Id="rId40" Type="http://schemas.openxmlformats.org/officeDocument/2006/relationships/slideLayout" Target="../slideLayouts/slideLayout51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36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4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slideLayout" Target="../slideLayouts/slideLayout41.xml"/><Relationship Id="rId35" Type="http://schemas.openxmlformats.org/officeDocument/2006/relationships/slideLayout" Target="../slideLayouts/slideLayout46.xml"/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33" Type="http://schemas.openxmlformats.org/officeDocument/2006/relationships/slideLayout" Target="../slideLayouts/slideLayout44.xml"/><Relationship Id="rId38" Type="http://schemas.openxmlformats.org/officeDocument/2006/relationships/slideLayout" Target="../slideLayouts/slideLayout49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52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53.xml"/><Relationship Id="rId4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6;p8"/>
          <p:cNvGrpSpPr/>
          <p:nvPr/>
        </p:nvGrpSpPr>
        <p:grpSpPr>
          <a:xfrm>
            <a:off x="0" y="-86040"/>
            <a:ext cx="9141480" cy="48960"/>
            <a:chOff x="0" y="-86040"/>
            <a:chExt cx="9141480" cy="48960"/>
          </a:xfrm>
        </p:grpSpPr>
        <p:cxnSp>
          <p:nvCxnSpPr>
            <p:cNvPr id="7" name="Google Shape;7;p8"/>
            <p:cNvCxnSpPr/>
            <p:nvPr/>
          </p:nvCxnSpPr>
          <p:spPr>
            <a:xfrm>
              <a:off x="0" y="-86040"/>
              <a:ext cx="720" cy="48960"/>
            </a:xfrm>
            <a:prstGeom prst="straightConnector1">
              <a:avLst/>
            </a:prstGeom>
            <a:noFill/>
            <a:ln w="9525" cap="flat" cmpd="sng">
              <a:solidFill>
                <a:srgbClr val="3782BA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8" name="Google Shape;8;p8"/>
            <p:cNvCxnSpPr/>
            <p:nvPr/>
          </p:nvCxnSpPr>
          <p:spPr>
            <a:xfrm>
              <a:off x="507600" y="-86040"/>
              <a:ext cx="720" cy="48960"/>
            </a:xfrm>
            <a:prstGeom prst="straightConnector1">
              <a:avLst/>
            </a:prstGeom>
            <a:noFill/>
            <a:ln w="9525" cap="flat" cmpd="sng">
              <a:solidFill>
                <a:srgbClr val="3782BA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9" name="Google Shape;9;p8"/>
            <p:cNvCxnSpPr/>
            <p:nvPr/>
          </p:nvCxnSpPr>
          <p:spPr>
            <a:xfrm>
              <a:off x="1015560" y="-86040"/>
              <a:ext cx="720" cy="48960"/>
            </a:xfrm>
            <a:prstGeom prst="straightConnector1">
              <a:avLst/>
            </a:prstGeom>
            <a:noFill/>
            <a:ln w="9525" cap="flat" cmpd="sng">
              <a:solidFill>
                <a:srgbClr val="3782BA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10" name="Google Shape;10;p8"/>
            <p:cNvCxnSpPr/>
            <p:nvPr/>
          </p:nvCxnSpPr>
          <p:spPr>
            <a:xfrm>
              <a:off x="1523160" y="-86040"/>
              <a:ext cx="720" cy="48960"/>
            </a:xfrm>
            <a:prstGeom prst="straightConnector1">
              <a:avLst/>
            </a:prstGeom>
            <a:noFill/>
            <a:ln w="9525" cap="flat" cmpd="sng">
              <a:solidFill>
                <a:srgbClr val="3782BA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11" name="Google Shape;11;p8"/>
            <p:cNvCxnSpPr/>
            <p:nvPr/>
          </p:nvCxnSpPr>
          <p:spPr>
            <a:xfrm>
              <a:off x="2031120" y="-86040"/>
              <a:ext cx="720" cy="48960"/>
            </a:xfrm>
            <a:prstGeom prst="straightConnector1">
              <a:avLst/>
            </a:prstGeom>
            <a:noFill/>
            <a:ln w="9525" cap="flat" cmpd="sng">
              <a:solidFill>
                <a:srgbClr val="3782BA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12" name="Google Shape;12;p8"/>
            <p:cNvCxnSpPr/>
            <p:nvPr/>
          </p:nvCxnSpPr>
          <p:spPr>
            <a:xfrm>
              <a:off x="2539080" y="-86040"/>
              <a:ext cx="720" cy="48960"/>
            </a:xfrm>
            <a:prstGeom prst="straightConnector1">
              <a:avLst/>
            </a:prstGeom>
            <a:noFill/>
            <a:ln w="9525" cap="flat" cmpd="sng">
              <a:solidFill>
                <a:srgbClr val="3782BA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13" name="Google Shape;13;p8"/>
            <p:cNvCxnSpPr/>
            <p:nvPr/>
          </p:nvCxnSpPr>
          <p:spPr>
            <a:xfrm>
              <a:off x="3046680" y="-86040"/>
              <a:ext cx="720" cy="48960"/>
            </a:xfrm>
            <a:prstGeom prst="straightConnector1">
              <a:avLst/>
            </a:prstGeom>
            <a:noFill/>
            <a:ln w="9525" cap="flat" cmpd="sng">
              <a:solidFill>
                <a:srgbClr val="3782BA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14" name="Google Shape;14;p8"/>
            <p:cNvCxnSpPr/>
            <p:nvPr/>
          </p:nvCxnSpPr>
          <p:spPr>
            <a:xfrm>
              <a:off x="3554640" y="-86040"/>
              <a:ext cx="720" cy="48960"/>
            </a:xfrm>
            <a:prstGeom prst="straightConnector1">
              <a:avLst/>
            </a:prstGeom>
            <a:noFill/>
            <a:ln w="9525" cap="flat" cmpd="sng">
              <a:solidFill>
                <a:srgbClr val="3782BA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15" name="Google Shape;15;p8"/>
            <p:cNvCxnSpPr/>
            <p:nvPr/>
          </p:nvCxnSpPr>
          <p:spPr>
            <a:xfrm>
              <a:off x="4062600" y="-86040"/>
              <a:ext cx="720" cy="48960"/>
            </a:xfrm>
            <a:prstGeom prst="straightConnector1">
              <a:avLst/>
            </a:prstGeom>
            <a:noFill/>
            <a:ln w="9525" cap="flat" cmpd="sng">
              <a:solidFill>
                <a:srgbClr val="3782BA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16" name="Google Shape;16;p8"/>
            <p:cNvCxnSpPr/>
            <p:nvPr/>
          </p:nvCxnSpPr>
          <p:spPr>
            <a:xfrm>
              <a:off x="4570200" y="-86040"/>
              <a:ext cx="720" cy="48960"/>
            </a:xfrm>
            <a:prstGeom prst="straightConnector1">
              <a:avLst/>
            </a:prstGeom>
            <a:noFill/>
            <a:ln w="9525" cap="flat" cmpd="sng">
              <a:solidFill>
                <a:srgbClr val="3782BA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17" name="Google Shape;17;p8"/>
            <p:cNvCxnSpPr/>
            <p:nvPr/>
          </p:nvCxnSpPr>
          <p:spPr>
            <a:xfrm>
              <a:off x="5078160" y="-86040"/>
              <a:ext cx="720" cy="48960"/>
            </a:xfrm>
            <a:prstGeom prst="straightConnector1">
              <a:avLst/>
            </a:prstGeom>
            <a:noFill/>
            <a:ln w="9525" cap="flat" cmpd="sng">
              <a:solidFill>
                <a:srgbClr val="3782BA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18" name="Google Shape;18;p8"/>
            <p:cNvCxnSpPr/>
            <p:nvPr/>
          </p:nvCxnSpPr>
          <p:spPr>
            <a:xfrm>
              <a:off x="5586120" y="-86040"/>
              <a:ext cx="720" cy="48960"/>
            </a:xfrm>
            <a:prstGeom prst="straightConnector1">
              <a:avLst/>
            </a:prstGeom>
            <a:noFill/>
            <a:ln w="9525" cap="flat" cmpd="sng">
              <a:solidFill>
                <a:srgbClr val="3782BA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19" name="Google Shape;19;p8"/>
            <p:cNvCxnSpPr/>
            <p:nvPr/>
          </p:nvCxnSpPr>
          <p:spPr>
            <a:xfrm>
              <a:off x="6093720" y="-86040"/>
              <a:ext cx="720" cy="48960"/>
            </a:xfrm>
            <a:prstGeom prst="straightConnector1">
              <a:avLst/>
            </a:prstGeom>
            <a:noFill/>
            <a:ln w="9525" cap="flat" cmpd="sng">
              <a:solidFill>
                <a:srgbClr val="3782BA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20" name="Google Shape;20;p8"/>
            <p:cNvCxnSpPr/>
            <p:nvPr/>
          </p:nvCxnSpPr>
          <p:spPr>
            <a:xfrm>
              <a:off x="6601680" y="-86040"/>
              <a:ext cx="720" cy="48960"/>
            </a:xfrm>
            <a:prstGeom prst="straightConnector1">
              <a:avLst/>
            </a:prstGeom>
            <a:noFill/>
            <a:ln w="9525" cap="flat" cmpd="sng">
              <a:solidFill>
                <a:srgbClr val="3782BA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21" name="Google Shape;21;p8"/>
            <p:cNvCxnSpPr/>
            <p:nvPr/>
          </p:nvCxnSpPr>
          <p:spPr>
            <a:xfrm>
              <a:off x="7109640" y="-86040"/>
              <a:ext cx="720" cy="48960"/>
            </a:xfrm>
            <a:prstGeom prst="straightConnector1">
              <a:avLst/>
            </a:prstGeom>
            <a:noFill/>
            <a:ln w="9525" cap="flat" cmpd="sng">
              <a:solidFill>
                <a:srgbClr val="3782BA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22" name="Google Shape;22;p8"/>
            <p:cNvCxnSpPr/>
            <p:nvPr/>
          </p:nvCxnSpPr>
          <p:spPr>
            <a:xfrm>
              <a:off x="7617240" y="-86040"/>
              <a:ext cx="720" cy="48960"/>
            </a:xfrm>
            <a:prstGeom prst="straightConnector1">
              <a:avLst/>
            </a:prstGeom>
            <a:noFill/>
            <a:ln w="9525" cap="flat" cmpd="sng">
              <a:solidFill>
                <a:srgbClr val="3782BA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23" name="Google Shape;23;p8"/>
            <p:cNvCxnSpPr/>
            <p:nvPr/>
          </p:nvCxnSpPr>
          <p:spPr>
            <a:xfrm>
              <a:off x="8125200" y="-86040"/>
              <a:ext cx="720" cy="48960"/>
            </a:xfrm>
            <a:prstGeom prst="straightConnector1">
              <a:avLst/>
            </a:prstGeom>
            <a:noFill/>
            <a:ln w="9525" cap="flat" cmpd="sng">
              <a:solidFill>
                <a:srgbClr val="3782BA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24" name="Google Shape;24;p8"/>
            <p:cNvCxnSpPr/>
            <p:nvPr/>
          </p:nvCxnSpPr>
          <p:spPr>
            <a:xfrm>
              <a:off x="8633160" y="-86040"/>
              <a:ext cx="720" cy="48960"/>
            </a:xfrm>
            <a:prstGeom prst="straightConnector1">
              <a:avLst/>
            </a:prstGeom>
            <a:noFill/>
            <a:ln w="9525" cap="flat" cmpd="sng">
              <a:solidFill>
                <a:srgbClr val="3782BA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25" name="Google Shape;25;p8"/>
            <p:cNvCxnSpPr/>
            <p:nvPr/>
          </p:nvCxnSpPr>
          <p:spPr>
            <a:xfrm>
              <a:off x="9140760" y="-86040"/>
              <a:ext cx="720" cy="48960"/>
            </a:xfrm>
            <a:prstGeom prst="straightConnector1">
              <a:avLst/>
            </a:prstGeom>
            <a:noFill/>
            <a:ln w="9525" cap="flat" cmpd="sng">
              <a:solidFill>
                <a:srgbClr val="3782BA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</p:grpSp>
      <p:grpSp>
        <p:nvGrpSpPr>
          <p:cNvPr id="26" name="Google Shape;26;p8"/>
          <p:cNvGrpSpPr/>
          <p:nvPr/>
        </p:nvGrpSpPr>
        <p:grpSpPr>
          <a:xfrm>
            <a:off x="0" y="5240160"/>
            <a:ext cx="9141480" cy="48960"/>
            <a:chOff x="0" y="5240160"/>
            <a:chExt cx="9141480" cy="48960"/>
          </a:xfrm>
        </p:grpSpPr>
        <p:cxnSp>
          <p:nvCxnSpPr>
            <p:cNvPr id="27" name="Google Shape;27;p8"/>
            <p:cNvCxnSpPr/>
            <p:nvPr/>
          </p:nvCxnSpPr>
          <p:spPr>
            <a:xfrm>
              <a:off x="0" y="5240160"/>
              <a:ext cx="720" cy="48960"/>
            </a:xfrm>
            <a:prstGeom prst="straightConnector1">
              <a:avLst/>
            </a:prstGeom>
            <a:noFill/>
            <a:ln w="9525" cap="flat" cmpd="sng">
              <a:solidFill>
                <a:srgbClr val="3782BA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28" name="Google Shape;28;p8"/>
            <p:cNvCxnSpPr/>
            <p:nvPr/>
          </p:nvCxnSpPr>
          <p:spPr>
            <a:xfrm>
              <a:off x="507600" y="5240160"/>
              <a:ext cx="720" cy="48960"/>
            </a:xfrm>
            <a:prstGeom prst="straightConnector1">
              <a:avLst/>
            </a:prstGeom>
            <a:noFill/>
            <a:ln w="9525" cap="flat" cmpd="sng">
              <a:solidFill>
                <a:srgbClr val="3782BA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29" name="Google Shape;29;p8"/>
            <p:cNvCxnSpPr/>
            <p:nvPr/>
          </p:nvCxnSpPr>
          <p:spPr>
            <a:xfrm>
              <a:off x="1015560" y="5240160"/>
              <a:ext cx="720" cy="48960"/>
            </a:xfrm>
            <a:prstGeom prst="straightConnector1">
              <a:avLst/>
            </a:prstGeom>
            <a:noFill/>
            <a:ln w="9525" cap="flat" cmpd="sng">
              <a:solidFill>
                <a:srgbClr val="3782BA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30" name="Google Shape;30;p8"/>
            <p:cNvCxnSpPr/>
            <p:nvPr/>
          </p:nvCxnSpPr>
          <p:spPr>
            <a:xfrm>
              <a:off x="1523160" y="5240160"/>
              <a:ext cx="720" cy="48960"/>
            </a:xfrm>
            <a:prstGeom prst="straightConnector1">
              <a:avLst/>
            </a:prstGeom>
            <a:noFill/>
            <a:ln w="9525" cap="flat" cmpd="sng">
              <a:solidFill>
                <a:srgbClr val="3782BA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31" name="Google Shape;31;p8"/>
            <p:cNvCxnSpPr/>
            <p:nvPr/>
          </p:nvCxnSpPr>
          <p:spPr>
            <a:xfrm>
              <a:off x="2031120" y="5240160"/>
              <a:ext cx="720" cy="48960"/>
            </a:xfrm>
            <a:prstGeom prst="straightConnector1">
              <a:avLst/>
            </a:prstGeom>
            <a:noFill/>
            <a:ln w="9525" cap="flat" cmpd="sng">
              <a:solidFill>
                <a:srgbClr val="3782BA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32" name="Google Shape;32;p8"/>
            <p:cNvCxnSpPr/>
            <p:nvPr/>
          </p:nvCxnSpPr>
          <p:spPr>
            <a:xfrm>
              <a:off x="2539080" y="5240160"/>
              <a:ext cx="720" cy="48960"/>
            </a:xfrm>
            <a:prstGeom prst="straightConnector1">
              <a:avLst/>
            </a:prstGeom>
            <a:noFill/>
            <a:ln w="9525" cap="flat" cmpd="sng">
              <a:solidFill>
                <a:srgbClr val="3782BA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33" name="Google Shape;33;p8"/>
            <p:cNvCxnSpPr/>
            <p:nvPr/>
          </p:nvCxnSpPr>
          <p:spPr>
            <a:xfrm>
              <a:off x="3046680" y="5240160"/>
              <a:ext cx="720" cy="48960"/>
            </a:xfrm>
            <a:prstGeom prst="straightConnector1">
              <a:avLst/>
            </a:prstGeom>
            <a:noFill/>
            <a:ln w="9525" cap="flat" cmpd="sng">
              <a:solidFill>
                <a:srgbClr val="3782BA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34" name="Google Shape;34;p8"/>
            <p:cNvCxnSpPr/>
            <p:nvPr/>
          </p:nvCxnSpPr>
          <p:spPr>
            <a:xfrm>
              <a:off x="3554640" y="5240160"/>
              <a:ext cx="720" cy="48960"/>
            </a:xfrm>
            <a:prstGeom prst="straightConnector1">
              <a:avLst/>
            </a:prstGeom>
            <a:noFill/>
            <a:ln w="9525" cap="flat" cmpd="sng">
              <a:solidFill>
                <a:srgbClr val="3782BA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35" name="Google Shape;35;p8"/>
            <p:cNvCxnSpPr/>
            <p:nvPr/>
          </p:nvCxnSpPr>
          <p:spPr>
            <a:xfrm>
              <a:off x="4062600" y="5240160"/>
              <a:ext cx="720" cy="48960"/>
            </a:xfrm>
            <a:prstGeom prst="straightConnector1">
              <a:avLst/>
            </a:prstGeom>
            <a:noFill/>
            <a:ln w="9525" cap="flat" cmpd="sng">
              <a:solidFill>
                <a:srgbClr val="3782BA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36" name="Google Shape;36;p8"/>
            <p:cNvCxnSpPr/>
            <p:nvPr/>
          </p:nvCxnSpPr>
          <p:spPr>
            <a:xfrm>
              <a:off x="4570200" y="5240160"/>
              <a:ext cx="720" cy="48960"/>
            </a:xfrm>
            <a:prstGeom prst="straightConnector1">
              <a:avLst/>
            </a:prstGeom>
            <a:noFill/>
            <a:ln w="9525" cap="flat" cmpd="sng">
              <a:solidFill>
                <a:srgbClr val="3782BA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37" name="Google Shape;37;p8"/>
            <p:cNvCxnSpPr/>
            <p:nvPr/>
          </p:nvCxnSpPr>
          <p:spPr>
            <a:xfrm>
              <a:off x="5078160" y="5240160"/>
              <a:ext cx="720" cy="48960"/>
            </a:xfrm>
            <a:prstGeom prst="straightConnector1">
              <a:avLst/>
            </a:prstGeom>
            <a:noFill/>
            <a:ln w="9525" cap="flat" cmpd="sng">
              <a:solidFill>
                <a:srgbClr val="3782BA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38" name="Google Shape;38;p8"/>
            <p:cNvCxnSpPr/>
            <p:nvPr/>
          </p:nvCxnSpPr>
          <p:spPr>
            <a:xfrm>
              <a:off x="5586120" y="5240160"/>
              <a:ext cx="720" cy="48960"/>
            </a:xfrm>
            <a:prstGeom prst="straightConnector1">
              <a:avLst/>
            </a:prstGeom>
            <a:noFill/>
            <a:ln w="9525" cap="flat" cmpd="sng">
              <a:solidFill>
                <a:srgbClr val="3782BA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39" name="Google Shape;39;p8"/>
            <p:cNvCxnSpPr/>
            <p:nvPr/>
          </p:nvCxnSpPr>
          <p:spPr>
            <a:xfrm>
              <a:off x="6093720" y="5240160"/>
              <a:ext cx="720" cy="48960"/>
            </a:xfrm>
            <a:prstGeom prst="straightConnector1">
              <a:avLst/>
            </a:prstGeom>
            <a:noFill/>
            <a:ln w="9525" cap="flat" cmpd="sng">
              <a:solidFill>
                <a:srgbClr val="3782BA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40" name="Google Shape;40;p8"/>
            <p:cNvCxnSpPr/>
            <p:nvPr/>
          </p:nvCxnSpPr>
          <p:spPr>
            <a:xfrm>
              <a:off x="6601680" y="5240160"/>
              <a:ext cx="720" cy="48960"/>
            </a:xfrm>
            <a:prstGeom prst="straightConnector1">
              <a:avLst/>
            </a:prstGeom>
            <a:noFill/>
            <a:ln w="9525" cap="flat" cmpd="sng">
              <a:solidFill>
                <a:srgbClr val="3782BA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41" name="Google Shape;41;p8"/>
            <p:cNvCxnSpPr/>
            <p:nvPr/>
          </p:nvCxnSpPr>
          <p:spPr>
            <a:xfrm>
              <a:off x="7109640" y="5240160"/>
              <a:ext cx="720" cy="48960"/>
            </a:xfrm>
            <a:prstGeom prst="straightConnector1">
              <a:avLst/>
            </a:prstGeom>
            <a:noFill/>
            <a:ln w="9525" cap="flat" cmpd="sng">
              <a:solidFill>
                <a:srgbClr val="3782BA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42" name="Google Shape;42;p8"/>
            <p:cNvCxnSpPr/>
            <p:nvPr/>
          </p:nvCxnSpPr>
          <p:spPr>
            <a:xfrm>
              <a:off x="7617240" y="5240160"/>
              <a:ext cx="720" cy="48960"/>
            </a:xfrm>
            <a:prstGeom prst="straightConnector1">
              <a:avLst/>
            </a:prstGeom>
            <a:noFill/>
            <a:ln w="9525" cap="flat" cmpd="sng">
              <a:solidFill>
                <a:srgbClr val="3782BA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43" name="Google Shape;43;p8"/>
            <p:cNvCxnSpPr/>
            <p:nvPr/>
          </p:nvCxnSpPr>
          <p:spPr>
            <a:xfrm>
              <a:off x="8125200" y="5240160"/>
              <a:ext cx="720" cy="48960"/>
            </a:xfrm>
            <a:prstGeom prst="straightConnector1">
              <a:avLst/>
            </a:prstGeom>
            <a:noFill/>
            <a:ln w="9525" cap="flat" cmpd="sng">
              <a:solidFill>
                <a:srgbClr val="3782BA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44" name="Google Shape;44;p8"/>
            <p:cNvCxnSpPr/>
            <p:nvPr/>
          </p:nvCxnSpPr>
          <p:spPr>
            <a:xfrm>
              <a:off x="8633160" y="5240160"/>
              <a:ext cx="720" cy="48960"/>
            </a:xfrm>
            <a:prstGeom prst="straightConnector1">
              <a:avLst/>
            </a:prstGeom>
            <a:noFill/>
            <a:ln w="9525" cap="flat" cmpd="sng">
              <a:solidFill>
                <a:srgbClr val="3782BA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45" name="Google Shape;45;p8"/>
            <p:cNvCxnSpPr/>
            <p:nvPr/>
          </p:nvCxnSpPr>
          <p:spPr>
            <a:xfrm>
              <a:off x="9140760" y="5240160"/>
              <a:ext cx="720" cy="48960"/>
            </a:xfrm>
            <a:prstGeom prst="straightConnector1">
              <a:avLst/>
            </a:prstGeom>
            <a:noFill/>
            <a:ln w="9525" cap="flat" cmpd="sng">
              <a:solidFill>
                <a:srgbClr val="3782BA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</p:grpSp>
      <p:pic>
        <p:nvPicPr>
          <p:cNvPr id="46" name="Google Shape;46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24840" y="524520"/>
            <a:ext cx="4624200" cy="4624200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8"/>
          <p:cNvSpPr/>
          <p:nvPr/>
        </p:nvSpPr>
        <p:spPr>
          <a:xfrm>
            <a:off x="2518920" y="361440"/>
            <a:ext cx="54000" cy="269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000" tIns="27000" rIns="27000" bIns="27000" anchor="t" anchorCtr="0">
            <a:sp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" name="Google Shape;48;p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94280" y="519120"/>
            <a:ext cx="2078640" cy="366480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8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50" name="Google Shape;50;p8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50439818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oogle Shape;8;p1"/>
          <p:cNvGrpSpPr/>
          <p:nvPr/>
        </p:nvGrpSpPr>
        <p:grpSpPr>
          <a:xfrm>
            <a:off x="0" y="-86074"/>
            <a:ext cx="9141113" cy="48239"/>
            <a:chOff x="0" y="-1"/>
            <a:chExt cx="9141112" cy="48238"/>
          </a:xfrm>
        </p:grpSpPr>
        <p:sp>
          <p:nvSpPr>
            <p:cNvPr id="2" name="Google Shape;9;p1"/>
            <p:cNvSpPr/>
            <p:nvPr/>
          </p:nvSpPr>
          <p:spPr>
            <a:xfrm flipH="1">
              <a:off x="-1" y="-2"/>
              <a:ext cx="2" cy="48240"/>
            </a:xfrm>
            <a:prstGeom prst="line">
              <a:avLst/>
            </a:prstGeom>
            <a:noFill/>
            <a:ln w="9525" cap="flat">
              <a:solidFill>
                <a:srgbClr val="3782BA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3" name="Google Shape;10;p1"/>
            <p:cNvSpPr/>
            <p:nvPr/>
          </p:nvSpPr>
          <p:spPr>
            <a:xfrm>
              <a:off x="507839" y="-2"/>
              <a:ext cx="2" cy="48240"/>
            </a:xfrm>
            <a:prstGeom prst="line">
              <a:avLst/>
            </a:prstGeom>
            <a:noFill/>
            <a:ln w="9525" cap="flat">
              <a:solidFill>
                <a:srgbClr val="3782BA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4" name="Google Shape;11;p1"/>
            <p:cNvSpPr/>
            <p:nvPr/>
          </p:nvSpPr>
          <p:spPr>
            <a:xfrm>
              <a:off x="1015678" y="-2"/>
              <a:ext cx="2" cy="48240"/>
            </a:xfrm>
            <a:prstGeom prst="line">
              <a:avLst/>
            </a:prstGeom>
            <a:noFill/>
            <a:ln w="9525" cap="flat">
              <a:solidFill>
                <a:srgbClr val="3782BA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5" name="Google Shape;12;p1"/>
            <p:cNvSpPr/>
            <p:nvPr/>
          </p:nvSpPr>
          <p:spPr>
            <a:xfrm>
              <a:off x="1523517" y="-2"/>
              <a:ext cx="2" cy="48240"/>
            </a:xfrm>
            <a:prstGeom prst="line">
              <a:avLst/>
            </a:prstGeom>
            <a:noFill/>
            <a:ln w="9525" cap="flat">
              <a:solidFill>
                <a:srgbClr val="3782BA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6" name="Google Shape;13;p1"/>
            <p:cNvSpPr/>
            <p:nvPr/>
          </p:nvSpPr>
          <p:spPr>
            <a:xfrm>
              <a:off x="2031357" y="-2"/>
              <a:ext cx="2" cy="48240"/>
            </a:xfrm>
            <a:prstGeom prst="line">
              <a:avLst/>
            </a:prstGeom>
            <a:noFill/>
            <a:ln w="9525" cap="flat">
              <a:solidFill>
                <a:srgbClr val="3782BA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7" name="Google Shape;14;p1"/>
            <p:cNvSpPr/>
            <p:nvPr/>
          </p:nvSpPr>
          <p:spPr>
            <a:xfrm>
              <a:off x="2539196" y="-2"/>
              <a:ext cx="2" cy="48240"/>
            </a:xfrm>
            <a:prstGeom prst="line">
              <a:avLst/>
            </a:prstGeom>
            <a:noFill/>
            <a:ln w="9525" cap="flat">
              <a:solidFill>
                <a:srgbClr val="3782BA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8" name="Google Shape;15;p1"/>
            <p:cNvSpPr/>
            <p:nvPr/>
          </p:nvSpPr>
          <p:spPr>
            <a:xfrm>
              <a:off x="3047035" y="-2"/>
              <a:ext cx="2" cy="48240"/>
            </a:xfrm>
            <a:prstGeom prst="line">
              <a:avLst/>
            </a:prstGeom>
            <a:noFill/>
            <a:ln w="9525" cap="flat">
              <a:solidFill>
                <a:srgbClr val="3782BA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9" name="Google Shape;16;p1"/>
            <p:cNvSpPr/>
            <p:nvPr/>
          </p:nvSpPr>
          <p:spPr>
            <a:xfrm>
              <a:off x="3554874" y="-2"/>
              <a:ext cx="2" cy="48240"/>
            </a:xfrm>
            <a:prstGeom prst="line">
              <a:avLst/>
            </a:prstGeom>
            <a:noFill/>
            <a:ln w="9525" cap="flat">
              <a:solidFill>
                <a:srgbClr val="3782BA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0" name="Google Shape;17;p1"/>
            <p:cNvSpPr/>
            <p:nvPr/>
          </p:nvSpPr>
          <p:spPr>
            <a:xfrm>
              <a:off x="4062714" y="-2"/>
              <a:ext cx="2" cy="48240"/>
            </a:xfrm>
            <a:prstGeom prst="line">
              <a:avLst/>
            </a:prstGeom>
            <a:noFill/>
            <a:ln w="9525" cap="flat">
              <a:solidFill>
                <a:srgbClr val="3782BA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1" name="Google Shape;18;p1"/>
            <p:cNvSpPr/>
            <p:nvPr/>
          </p:nvSpPr>
          <p:spPr>
            <a:xfrm>
              <a:off x="4570553" y="-2"/>
              <a:ext cx="2" cy="48240"/>
            </a:xfrm>
            <a:prstGeom prst="line">
              <a:avLst/>
            </a:prstGeom>
            <a:noFill/>
            <a:ln w="9525" cap="flat">
              <a:solidFill>
                <a:srgbClr val="3782BA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2" name="Google Shape;19;p1"/>
            <p:cNvSpPr/>
            <p:nvPr/>
          </p:nvSpPr>
          <p:spPr>
            <a:xfrm>
              <a:off x="5078393" y="-2"/>
              <a:ext cx="2" cy="48240"/>
            </a:xfrm>
            <a:prstGeom prst="line">
              <a:avLst/>
            </a:prstGeom>
            <a:noFill/>
            <a:ln w="9525" cap="flat">
              <a:solidFill>
                <a:srgbClr val="3782BA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3" name="Google Shape;20;p1"/>
            <p:cNvSpPr/>
            <p:nvPr/>
          </p:nvSpPr>
          <p:spPr>
            <a:xfrm>
              <a:off x="5586232" y="-2"/>
              <a:ext cx="2" cy="48240"/>
            </a:xfrm>
            <a:prstGeom prst="line">
              <a:avLst/>
            </a:prstGeom>
            <a:noFill/>
            <a:ln w="9525" cap="flat">
              <a:solidFill>
                <a:srgbClr val="3782BA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4" name="Google Shape;21;p1"/>
            <p:cNvSpPr/>
            <p:nvPr/>
          </p:nvSpPr>
          <p:spPr>
            <a:xfrm>
              <a:off x="6094071" y="-2"/>
              <a:ext cx="2" cy="48240"/>
            </a:xfrm>
            <a:prstGeom prst="line">
              <a:avLst/>
            </a:prstGeom>
            <a:noFill/>
            <a:ln w="9525" cap="flat">
              <a:solidFill>
                <a:srgbClr val="3782BA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5" name="Google Shape;22;p1"/>
            <p:cNvSpPr/>
            <p:nvPr/>
          </p:nvSpPr>
          <p:spPr>
            <a:xfrm>
              <a:off x="6601911" y="-2"/>
              <a:ext cx="2" cy="48240"/>
            </a:xfrm>
            <a:prstGeom prst="line">
              <a:avLst/>
            </a:prstGeom>
            <a:noFill/>
            <a:ln w="9525" cap="flat">
              <a:solidFill>
                <a:srgbClr val="3782BA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6" name="Google Shape;23;p1"/>
            <p:cNvSpPr/>
            <p:nvPr/>
          </p:nvSpPr>
          <p:spPr>
            <a:xfrm>
              <a:off x="7109750" y="-2"/>
              <a:ext cx="2" cy="48240"/>
            </a:xfrm>
            <a:prstGeom prst="line">
              <a:avLst/>
            </a:prstGeom>
            <a:noFill/>
            <a:ln w="9525" cap="flat">
              <a:solidFill>
                <a:srgbClr val="3782BA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7" name="Google Shape;24;p1"/>
            <p:cNvSpPr/>
            <p:nvPr/>
          </p:nvSpPr>
          <p:spPr>
            <a:xfrm>
              <a:off x="7617589" y="-2"/>
              <a:ext cx="2" cy="48240"/>
            </a:xfrm>
            <a:prstGeom prst="line">
              <a:avLst/>
            </a:prstGeom>
            <a:noFill/>
            <a:ln w="9525" cap="flat">
              <a:solidFill>
                <a:srgbClr val="3782BA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8" name="Google Shape;25;p1"/>
            <p:cNvSpPr/>
            <p:nvPr/>
          </p:nvSpPr>
          <p:spPr>
            <a:xfrm>
              <a:off x="8125428" y="-2"/>
              <a:ext cx="2" cy="48240"/>
            </a:xfrm>
            <a:prstGeom prst="line">
              <a:avLst/>
            </a:prstGeom>
            <a:noFill/>
            <a:ln w="9525" cap="flat">
              <a:solidFill>
                <a:srgbClr val="3782BA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9" name="Google Shape;26;p1"/>
            <p:cNvSpPr/>
            <p:nvPr/>
          </p:nvSpPr>
          <p:spPr>
            <a:xfrm>
              <a:off x="8633268" y="-2"/>
              <a:ext cx="2" cy="48240"/>
            </a:xfrm>
            <a:prstGeom prst="line">
              <a:avLst/>
            </a:prstGeom>
            <a:noFill/>
            <a:ln w="9525" cap="flat">
              <a:solidFill>
                <a:srgbClr val="3782BA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20" name="Google Shape;27;p1"/>
            <p:cNvSpPr/>
            <p:nvPr/>
          </p:nvSpPr>
          <p:spPr>
            <a:xfrm>
              <a:off x="9141111" y="-2"/>
              <a:ext cx="2" cy="48240"/>
            </a:xfrm>
            <a:prstGeom prst="line">
              <a:avLst/>
            </a:prstGeom>
            <a:noFill/>
            <a:ln w="9525" cap="flat">
              <a:solidFill>
                <a:srgbClr val="3782BA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41" name="Google Shape;28;p1"/>
          <p:cNvGrpSpPr/>
          <p:nvPr/>
        </p:nvGrpSpPr>
        <p:grpSpPr>
          <a:xfrm>
            <a:off x="-3" y="5240305"/>
            <a:ext cx="9141115" cy="48239"/>
            <a:chOff x="0" y="-1"/>
            <a:chExt cx="9141114" cy="48238"/>
          </a:xfrm>
        </p:grpSpPr>
        <p:sp>
          <p:nvSpPr>
            <p:cNvPr id="22" name="Google Shape;29;p1"/>
            <p:cNvSpPr/>
            <p:nvPr/>
          </p:nvSpPr>
          <p:spPr>
            <a:xfrm flipH="1">
              <a:off x="-1" y="-2"/>
              <a:ext cx="2" cy="48240"/>
            </a:xfrm>
            <a:prstGeom prst="line">
              <a:avLst/>
            </a:prstGeom>
            <a:noFill/>
            <a:ln w="9525" cap="flat">
              <a:solidFill>
                <a:srgbClr val="3782BA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23" name="Google Shape;30;p1"/>
            <p:cNvSpPr/>
            <p:nvPr/>
          </p:nvSpPr>
          <p:spPr>
            <a:xfrm>
              <a:off x="507839" y="-2"/>
              <a:ext cx="2" cy="48240"/>
            </a:xfrm>
            <a:prstGeom prst="line">
              <a:avLst/>
            </a:prstGeom>
            <a:noFill/>
            <a:ln w="9525" cap="flat">
              <a:solidFill>
                <a:srgbClr val="3782BA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24" name="Google Shape;31;p1"/>
            <p:cNvSpPr/>
            <p:nvPr/>
          </p:nvSpPr>
          <p:spPr>
            <a:xfrm>
              <a:off x="1015678" y="-2"/>
              <a:ext cx="2" cy="48240"/>
            </a:xfrm>
            <a:prstGeom prst="line">
              <a:avLst/>
            </a:prstGeom>
            <a:noFill/>
            <a:ln w="9525" cap="flat">
              <a:solidFill>
                <a:srgbClr val="3782BA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25" name="Google Shape;32;p1"/>
            <p:cNvSpPr/>
            <p:nvPr/>
          </p:nvSpPr>
          <p:spPr>
            <a:xfrm>
              <a:off x="1523517" y="-2"/>
              <a:ext cx="2" cy="48240"/>
            </a:xfrm>
            <a:prstGeom prst="line">
              <a:avLst/>
            </a:prstGeom>
            <a:noFill/>
            <a:ln w="9525" cap="flat">
              <a:solidFill>
                <a:srgbClr val="3782BA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26" name="Google Shape;33;p1"/>
            <p:cNvSpPr/>
            <p:nvPr/>
          </p:nvSpPr>
          <p:spPr>
            <a:xfrm>
              <a:off x="2031357" y="-2"/>
              <a:ext cx="2" cy="48240"/>
            </a:xfrm>
            <a:prstGeom prst="line">
              <a:avLst/>
            </a:prstGeom>
            <a:noFill/>
            <a:ln w="9525" cap="flat">
              <a:solidFill>
                <a:srgbClr val="3782BA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27" name="Google Shape;34;p1"/>
            <p:cNvSpPr/>
            <p:nvPr/>
          </p:nvSpPr>
          <p:spPr>
            <a:xfrm>
              <a:off x="2539196" y="-2"/>
              <a:ext cx="2" cy="48240"/>
            </a:xfrm>
            <a:prstGeom prst="line">
              <a:avLst/>
            </a:prstGeom>
            <a:noFill/>
            <a:ln w="9525" cap="flat">
              <a:solidFill>
                <a:srgbClr val="3782BA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28" name="Google Shape;35;p1"/>
            <p:cNvSpPr/>
            <p:nvPr/>
          </p:nvSpPr>
          <p:spPr>
            <a:xfrm>
              <a:off x="3047036" y="-2"/>
              <a:ext cx="2" cy="48240"/>
            </a:xfrm>
            <a:prstGeom prst="line">
              <a:avLst/>
            </a:prstGeom>
            <a:noFill/>
            <a:ln w="9525" cap="flat">
              <a:solidFill>
                <a:srgbClr val="3782BA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29" name="Google Shape;36;p1"/>
            <p:cNvSpPr/>
            <p:nvPr/>
          </p:nvSpPr>
          <p:spPr>
            <a:xfrm>
              <a:off x="3554875" y="-2"/>
              <a:ext cx="2" cy="48240"/>
            </a:xfrm>
            <a:prstGeom prst="line">
              <a:avLst/>
            </a:prstGeom>
            <a:noFill/>
            <a:ln w="9525" cap="flat">
              <a:solidFill>
                <a:srgbClr val="3782BA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30" name="Google Shape;37;p1"/>
            <p:cNvSpPr/>
            <p:nvPr/>
          </p:nvSpPr>
          <p:spPr>
            <a:xfrm>
              <a:off x="4062715" y="-2"/>
              <a:ext cx="2" cy="48240"/>
            </a:xfrm>
            <a:prstGeom prst="line">
              <a:avLst/>
            </a:prstGeom>
            <a:noFill/>
            <a:ln w="9525" cap="flat">
              <a:solidFill>
                <a:srgbClr val="3782BA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31" name="Google Shape;38;p1"/>
            <p:cNvSpPr/>
            <p:nvPr/>
          </p:nvSpPr>
          <p:spPr>
            <a:xfrm>
              <a:off x="4570554" y="-2"/>
              <a:ext cx="2" cy="48240"/>
            </a:xfrm>
            <a:prstGeom prst="line">
              <a:avLst/>
            </a:prstGeom>
            <a:noFill/>
            <a:ln w="9525" cap="flat">
              <a:solidFill>
                <a:srgbClr val="3782BA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32" name="Google Shape;39;p1"/>
            <p:cNvSpPr/>
            <p:nvPr/>
          </p:nvSpPr>
          <p:spPr>
            <a:xfrm>
              <a:off x="5078393" y="-2"/>
              <a:ext cx="2" cy="48240"/>
            </a:xfrm>
            <a:prstGeom prst="line">
              <a:avLst/>
            </a:prstGeom>
            <a:noFill/>
            <a:ln w="9525" cap="flat">
              <a:solidFill>
                <a:srgbClr val="3782BA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33" name="Google Shape;40;p1"/>
            <p:cNvSpPr/>
            <p:nvPr/>
          </p:nvSpPr>
          <p:spPr>
            <a:xfrm>
              <a:off x="5586233" y="-2"/>
              <a:ext cx="2" cy="48240"/>
            </a:xfrm>
            <a:prstGeom prst="line">
              <a:avLst/>
            </a:prstGeom>
            <a:noFill/>
            <a:ln w="9525" cap="flat">
              <a:solidFill>
                <a:srgbClr val="3782BA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34" name="Google Shape;41;p1"/>
            <p:cNvSpPr/>
            <p:nvPr/>
          </p:nvSpPr>
          <p:spPr>
            <a:xfrm>
              <a:off x="6094072" y="-2"/>
              <a:ext cx="2" cy="48240"/>
            </a:xfrm>
            <a:prstGeom prst="line">
              <a:avLst/>
            </a:prstGeom>
            <a:noFill/>
            <a:ln w="9525" cap="flat">
              <a:solidFill>
                <a:srgbClr val="3782BA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35" name="Google Shape;42;p1"/>
            <p:cNvSpPr/>
            <p:nvPr/>
          </p:nvSpPr>
          <p:spPr>
            <a:xfrm>
              <a:off x="6601912" y="-2"/>
              <a:ext cx="2" cy="48240"/>
            </a:xfrm>
            <a:prstGeom prst="line">
              <a:avLst/>
            </a:prstGeom>
            <a:noFill/>
            <a:ln w="9525" cap="flat">
              <a:solidFill>
                <a:srgbClr val="3782BA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36" name="Google Shape;43;p1"/>
            <p:cNvSpPr/>
            <p:nvPr/>
          </p:nvSpPr>
          <p:spPr>
            <a:xfrm>
              <a:off x="7109751" y="-2"/>
              <a:ext cx="2" cy="48240"/>
            </a:xfrm>
            <a:prstGeom prst="line">
              <a:avLst/>
            </a:prstGeom>
            <a:noFill/>
            <a:ln w="9525" cap="flat">
              <a:solidFill>
                <a:srgbClr val="3782BA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37" name="Google Shape;44;p1"/>
            <p:cNvSpPr/>
            <p:nvPr/>
          </p:nvSpPr>
          <p:spPr>
            <a:xfrm>
              <a:off x="7617590" y="-2"/>
              <a:ext cx="2" cy="48240"/>
            </a:xfrm>
            <a:prstGeom prst="line">
              <a:avLst/>
            </a:prstGeom>
            <a:noFill/>
            <a:ln w="9525" cap="flat">
              <a:solidFill>
                <a:srgbClr val="3782BA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38" name="Google Shape;45;p1"/>
            <p:cNvSpPr/>
            <p:nvPr/>
          </p:nvSpPr>
          <p:spPr>
            <a:xfrm>
              <a:off x="8125430" y="-2"/>
              <a:ext cx="2" cy="48240"/>
            </a:xfrm>
            <a:prstGeom prst="line">
              <a:avLst/>
            </a:prstGeom>
            <a:noFill/>
            <a:ln w="9525" cap="flat">
              <a:solidFill>
                <a:srgbClr val="3782BA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39" name="Google Shape;46;p1"/>
            <p:cNvSpPr/>
            <p:nvPr/>
          </p:nvSpPr>
          <p:spPr>
            <a:xfrm>
              <a:off x="8633270" y="-2"/>
              <a:ext cx="2" cy="48240"/>
            </a:xfrm>
            <a:prstGeom prst="line">
              <a:avLst/>
            </a:prstGeom>
            <a:noFill/>
            <a:ln w="9525" cap="flat">
              <a:solidFill>
                <a:srgbClr val="3782BA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40" name="Google Shape;47;p1"/>
            <p:cNvSpPr/>
            <p:nvPr/>
          </p:nvSpPr>
          <p:spPr>
            <a:xfrm>
              <a:off x="9141113" y="-2"/>
              <a:ext cx="2" cy="48240"/>
            </a:xfrm>
            <a:prstGeom prst="line">
              <a:avLst/>
            </a:prstGeom>
            <a:noFill/>
            <a:ln w="9525" cap="flat">
              <a:solidFill>
                <a:srgbClr val="3782BA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42" name="Уровень текста 1…"/>
          <p:cNvSpPr txBox="1">
            <a:spLocks noGrp="1"/>
          </p:cNvSpPr>
          <p:nvPr>
            <p:ph type="body" idx="1"/>
          </p:nvPr>
        </p:nvSpPr>
        <p:spPr>
          <a:xfrm>
            <a:off x="503635" y="1329928"/>
            <a:ext cx="8146200" cy="33480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/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43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508000" y="519112"/>
            <a:ext cx="8142000" cy="4833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/>
          <a:p>
            <a:r>
              <a:t>Текст заголовка</a:t>
            </a:r>
          </a:p>
        </p:txBody>
      </p:sp>
      <p:sp>
        <p:nvSpPr>
          <p:cNvPr id="44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6279546" y="4635136"/>
            <a:ext cx="273654" cy="264253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 algn="r"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507984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  <p:sldLayoutId id="2147483677" r:id="rId14"/>
    <p:sldLayoutId id="2147483678" r:id="rId15"/>
    <p:sldLayoutId id="2147483679" r:id="rId16"/>
    <p:sldLayoutId id="2147483680" r:id="rId17"/>
    <p:sldLayoutId id="2147483681" r:id="rId18"/>
    <p:sldLayoutId id="2147483682" r:id="rId19"/>
    <p:sldLayoutId id="2147483683" r:id="rId20"/>
    <p:sldLayoutId id="2147483684" r:id="rId21"/>
    <p:sldLayoutId id="2147483685" r:id="rId22"/>
    <p:sldLayoutId id="2147483686" r:id="rId23"/>
    <p:sldLayoutId id="2147483687" r:id="rId24"/>
    <p:sldLayoutId id="2147483688" r:id="rId25"/>
    <p:sldLayoutId id="2147483689" r:id="rId26"/>
    <p:sldLayoutId id="2147483690" r:id="rId27"/>
    <p:sldLayoutId id="2147483691" r:id="rId28"/>
    <p:sldLayoutId id="2147483692" r:id="rId29"/>
    <p:sldLayoutId id="2147483693" r:id="rId30"/>
    <p:sldLayoutId id="2147483694" r:id="rId31"/>
    <p:sldLayoutId id="2147483695" r:id="rId32"/>
    <p:sldLayoutId id="2147483696" r:id="rId33"/>
    <p:sldLayoutId id="2147483697" r:id="rId34"/>
    <p:sldLayoutId id="2147483698" r:id="rId35"/>
    <p:sldLayoutId id="2147483699" r:id="rId36"/>
    <p:sldLayoutId id="2147483700" r:id="rId37"/>
    <p:sldLayoutId id="2147483701" r:id="rId38"/>
    <p:sldLayoutId id="2147483702" r:id="rId39"/>
    <p:sldLayoutId id="2147483703" r:id="rId40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700" b="0" i="0" u="none" strike="noStrike" cap="none" spc="0" baseline="0">
          <a:solidFill>
            <a:schemeClr val="accent1"/>
          </a:solidFill>
          <a:uFillTx/>
          <a:latin typeface="Play"/>
          <a:ea typeface="Play"/>
          <a:cs typeface="Play"/>
          <a:sym typeface="Play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700" b="0" i="0" u="none" strike="noStrike" cap="none" spc="0" baseline="0">
          <a:solidFill>
            <a:schemeClr val="accent1"/>
          </a:solidFill>
          <a:uFillTx/>
          <a:latin typeface="Play"/>
          <a:ea typeface="Play"/>
          <a:cs typeface="Play"/>
          <a:sym typeface="Play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700" b="0" i="0" u="none" strike="noStrike" cap="none" spc="0" baseline="0">
          <a:solidFill>
            <a:schemeClr val="accent1"/>
          </a:solidFill>
          <a:uFillTx/>
          <a:latin typeface="Play"/>
          <a:ea typeface="Play"/>
          <a:cs typeface="Play"/>
          <a:sym typeface="Play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700" b="0" i="0" u="none" strike="noStrike" cap="none" spc="0" baseline="0">
          <a:solidFill>
            <a:schemeClr val="accent1"/>
          </a:solidFill>
          <a:uFillTx/>
          <a:latin typeface="Play"/>
          <a:ea typeface="Play"/>
          <a:cs typeface="Play"/>
          <a:sym typeface="Play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700" b="0" i="0" u="none" strike="noStrike" cap="none" spc="0" baseline="0">
          <a:solidFill>
            <a:schemeClr val="accent1"/>
          </a:solidFill>
          <a:uFillTx/>
          <a:latin typeface="Play"/>
          <a:ea typeface="Play"/>
          <a:cs typeface="Play"/>
          <a:sym typeface="Play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700" b="0" i="0" u="none" strike="noStrike" cap="none" spc="0" baseline="0">
          <a:solidFill>
            <a:schemeClr val="accent1"/>
          </a:solidFill>
          <a:uFillTx/>
          <a:latin typeface="Play"/>
          <a:ea typeface="Play"/>
          <a:cs typeface="Play"/>
          <a:sym typeface="Play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700" b="0" i="0" u="none" strike="noStrike" cap="none" spc="0" baseline="0">
          <a:solidFill>
            <a:schemeClr val="accent1"/>
          </a:solidFill>
          <a:uFillTx/>
          <a:latin typeface="Play"/>
          <a:ea typeface="Play"/>
          <a:cs typeface="Play"/>
          <a:sym typeface="Play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700" b="0" i="0" u="none" strike="noStrike" cap="none" spc="0" baseline="0">
          <a:solidFill>
            <a:schemeClr val="accent1"/>
          </a:solidFill>
          <a:uFillTx/>
          <a:latin typeface="Play"/>
          <a:ea typeface="Play"/>
          <a:cs typeface="Play"/>
          <a:sym typeface="Play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700" b="0" i="0" u="none" strike="noStrike" cap="none" spc="0" baseline="0">
          <a:solidFill>
            <a:schemeClr val="accent1"/>
          </a:solidFill>
          <a:uFillTx/>
          <a:latin typeface="Play"/>
          <a:ea typeface="Play"/>
          <a:cs typeface="Play"/>
          <a:sym typeface="Play"/>
        </a:defRPr>
      </a:lvl9pPr>
    </p:titleStyle>
    <p:bodyStyle>
      <a:lvl1pPr marL="0" marR="0" indent="228600" algn="l" defTabSz="914400" rtl="0" latinLnBrk="0">
        <a:lnSpc>
          <a:spcPct val="110000"/>
        </a:lnSpc>
        <a:spcBef>
          <a:spcPts val="80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rgbClr val="000000"/>
          </a:solidFill>
          <a:uFillTx/>
          <a:latin typeface="Play"/>
          <a:ea typeface="Play"/>
          <a:cs typeface="Play"/>
          <a:sym typeface="Play"/>
        </a:defRPr>
      </a:lvl1pPr>
      <a:lvl2pPr marL="941530" marR="0" indent="-325580" algn="l" defTabSz="914400" rtl="0" latinLnBrk="0">
        <a:lnSpc>
          <a:spcPct val="110000"/>
        </a:lnSpc>
        <a:spcBef>
          <a:spcPts val="800"/>
        </a:spcBef>
        <a:spcAft>
          <a:spcPts val="0"/>
        </a:spcAft>
        <a:buClrTx/>
        <a:buSzPts val="1200"/>
        <a:buFontTx/>
        <a:buChar char="•"/>
        <a:tabLst/>
        <a:defRPr sz="1200" b="0" i="0" u="none" strike="noStrike" cap="none" spc="0" baseline="0">
          <a:solidFill>
            <a:srgbClr val="000000"/>
          </a:solidFill>
          <a:uFillTx/>
          <a:latin typeface="Play"/>
          <a:ea typeface="Play"/>
          <a:cs typeface="Play"/>
          <a:sym typeface="Play"/>
        </a:defRPr>
      </a:lvl2pPr>
      <a:lvl3pPr marL="1466850" marR="0" indent="-381000" algn="l" defTabSz="914400" rtl="0" latinLnBrk="0">
        <a:lnSpc>
          <a:spcPct val="110000"/>
        </a:lnSpc>
        <a:spcBef>
          <a:spcPts val="800"/>
        </a:spcBef>
        <a:spcAft>
          <a:spcPts val="0"/>
        </a:spcAft>
        <a:buClrTx/>
        <a:buSzPts val="1200"/>
        <a:buFontTx/>
        <a:buChar char="−"/>
        <a:tabLst/>
        <a:defRPr sz="1200" b="0" i="0" u="none" strike="noStrike" cap="none" spc="0" baseline="0">
          <a:solidFill>
            <a:srgbClr val="000000"/>
          </a:solidFill>
          <a:uFillTx/>
          <a:latin typeface="Play"/>
          <a:ea typeface="Play"/>
          <a:cs typeface="Play"/>
          <a:sym typeface="Play"/>
        </a:defRPr>
      </a:lvl3pPr>
      <a:lvl4pPr marL="1783441" marR="0" indent="-272142" algn="l" defTabSz="914400" rtl="0" latinLnBrk="0">
        <a:lnSpc>
          <a:spcPct val="110000"/>
        </a:lnSpc>
        <a:spcBef>
          <a:spcPts val="800"/>
        </a:spcBef>
        <a:spcAft>
          <a:spcPts val="0"/>
        </a:spcAft>
        <a:buClrTx/>
        <a:buSzPts val="1200"/>
        <a:buFontTx/>
        <a:buChar char="•"/>
        <a:tabLst/>
        <a:defRPr sz="1200" b="0" i="0" u="none" strike="noStrike" cap="none" spc="0" baseline="0">
          <a:solidFill>
            <a:srgbClr val="000000"/>
          </a:solidFill>
          <a:uFillTx/>
          <a:latin typeface="Play"/>
          <a:ea typeface="Play"/>
          <a:cs typeface="Play"/>
          <a:sym typeface="Play"/>
        </a:defRPr>
      </a:lvl4pPr>
      <a:lvl5pPr marL="2240641" marR="0" indent="-272141" algn="l" defTabSz="914400" rtl="0" latinLnBrk="0">
        <a:lnSpc>
          <a:spcPct val="110000"/>
        </a:lnSpc>
        <a:spcBef>
          <a:spcPts val="800"/>
        </a:spcBef>
        <a:spcAft>
          <a:spcPts val="0"/>
        </a:spcAft>
        <a:buClrTx/>
        <a:buSzPts val="1200"/>
        <a:buFontTx/>
        <a:buChar char="•"/>
        <a:tabLst/>
        <a:defRPr sz="1200" b="0" i="0" u="none" strike="noStrike" cap="none" spc="0" baseline="0">
          <a:solidFill>
            <a:srgbClr val="000000"/>
          </a:solidFill>
          <a:uFillTx/>
          <a:latin typeface="Play"/>
          <a:ea typeface="Play"/>
          <a:cs typeface="Play"/>
          <a:sym typeface="Play"/>
        </a:defRPr>
      </a:lvl5pPr>
      <a:lvl6pPr marL="2697841" marR="0" indent="-272141" algn="l" defTabSz="914400" rtl="0" latinLnBrk="0">
        <a:lnSpc>
          <a:spcPct val="110000"/>
        </a:lnSpc>
        <a:spcBef>
          <a:spcPts val="800"/>
        </a:spcBef>
        <a:spcAft>
          <a:spcPts val="0"/>
        </a:spcAft>
        <a:buClrTx/>
        <a:buSzPts val="1200"/>
        <a:buFontTx/>
        <a:buChar char="•"/>
        <a:tabLst/>
        <a:defRPr sz="1200" b="0" i="0" u="none" strike="noStrike" cap="none" spc="0" baseline="0">
          <a:solidFill>
            <a:srgbClr val="000000"/>
          </a:solidFill>
          <a:uFillTx/>
          <a:latin typeface="Play"/>
          <a:ea typeface="Play"/>
          <a:cs typeface="Play"/>
          <a:sym typeface="Play"/>
        </a:defRPr>
      </a:lvl6pPr>
      <a:lvl7pPr marL="3155041" marR="0" indent="-272141" algn="l" defTabSz="914400" rtl="0" latinLnBrk="0">
        <a:lnSpc>
          <a:spcPct val="110000"/>
        </a:lnSpc>
        <a:spcBef>
          <a:spcPts val="800"/>
        </a:spcBef>
        <a:spcAft>
          <a:spcPts val="0"/>
        </a:spcAft>
        <a:buClrTx/>
        <a:buSzPts val="1200"/>
        <a:buFontTx/>
        <a:buChar char="•"/>
        <a:tabLst/>
        <a:defRPr sz="1200" b="0" i="0" u="none" strike="noStrike" cap="none" spc="0" baseline="0">
          <a:solidFill>
            <a:srgbClr val="000000"/>
          </a:solidFill>
          <a:uFillTx/>
          <a:latin typeface="Play"/>
          <a:ea typeface="Play"/>
          <a:cs typeface="Play"/>
          <a:sym typeface="Play"/>
        </a:defRPr>
      </a:lvl7pPr>
      <a:lvl8pPr marL="3612241" marR="0" indent="-272141" algn="l" defTabSz="914400" rtl="0" latinLnBrk="0">
        <a:lnSpc>
          <a:spcPct val="110000"/>
        </a:lnSpc>
        <a:spcBef>
          <a:spcPts val="800"/>
        </a:spcBef>
        <a:spcAft>
          <a:spcPts val="0"/>
        </a:spcAft>
        <a:buClrTx/>
        <a:buSzPts val="1200"/>
        <a:buFontTx/>
        <a:buChar char="•"/>
        <a:tabLst/>
        <a:defRPr sz="1200" b="0" i="0" u="none" strike="noStrike" cap="none" spc="0" baseline="0">
          <a:solidFill>
            <a:srgbClr val="000000"/>
          </a:solidFill>
          <a:uFillTx/>
          <a:latin typeface="Play"/>
          <a:ea typeface="Play"/>
          <a:cs typeface="Play"/>
          <a:sym typeface="Play"/>
        </a:defRPr>
      </a:lvl8pPr>
      <a:lvl9pPr marL="4069441" marR="0" indent="-272141" algn="l" defTabSz="914400" rtl="0" latinLnBrk="0">
        <a:lnSpc>
          <a:spcPct val="110000"/>
        </a:lnSpc>
        <a:spcBef>
          <a:spcPts val="800"/>
        </a:spcBef>
        <a:spcAft>
          <a:spcPts val="0"/>
        </a:spcAft>
        <a:buClrTx/>
        <a:buSzPts val="1200"/>
        <a:buFontTx/>
        <a:buChar char="•"/>
        <a:tabLst/>
        <a:defRPr sz="1200" b="0" i="0" u="none" strike="noStrike" cap="none" spc="0" baseline="0">
          <a:solidFill>
            <a:srgbClr val="000000"/>
          </a:solidFill>
          <a:uFillTx/>
          <a:latin typeface="Play"/>
          <a:ea typeface="Play"/>
          <a:cs typeface="Play"/>
          <a:sym typeface="Play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" name="Google Shape;144;p14"/>
          <p:cNvGrpSpPr/>
          <p:nvPr/>
        </p:nvGrpSpPr>
        <p:grpSpPr>
          <a:xfrm>
            <a:off x="0" y="-86040"/>
            <a:ext cx="9141480" cy="48960"/>
            <a:chOff x="0" y="-86040"/>
            <a:chExt cx="9141480" cy="48960"/>
          </a:xfrm>
        </p:grpSpPr>
        <p:cxnSp>
          <p:nvCxnSpPr>
            <p:cNvPr id="145" name="Google Shape;145;p14"/>
            <p:cNvCxnSpPr/>
            <p:nvPr/>
          </p:nvCxnSpPr>
          <p:spPr>
            <a:xfrm>
              <a:off x="0" y="-86040"/>
              <a:ext cx="720" cy="48960"/>
            </a:xfrm>
            <a:prstGeom prst="straightConnector1">
              <a:avLst/>
            </a:prstGeom>
            <a:noFill/>
            <a:ln w="9525" cap="flat" cmpd="sng">
              <a:solidFill>
                <a:srgbClr val="3782BA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146" name="Google Shape;146;p14"/>
            <p:cNvCxnSpPr/>
            <p:nvPr/>
          </p:nvCxnSpPr>
          <p:spPr>
            <a:xfrm>
              <a:off x="507600" y="-86040"/>
              <a:ext cx="720" cy="48960"/>
            </a:xfrm>
            <a:prstGeom prst="straightConnector1">
              <a:avLst/>
            </a:prstGeom>
            <a:noFill/>
            <a:ln w="9525" cap="flat" cmpd="sng">
              <a:solidFill>
                <a:srgbClr val="3782BA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147" name="Google Shape;147;p14"/>
            <p:cNvCxnSpPr/>
            <p:nvPr/>
          </p:nvCxnSpPr>
          <p:spPr>
            <a:xfrm>
              <a:off x="1015560" y="-86040"/>
              <a:ext cx="720" cy="48960"/>
            </a:xfrm>
            <a:prstGeom prst="straightConnector1">
              <a:avLst/>
            </a:prstGeom>
            <a:noFill/>
            <a:ln w="9525" cap="flat" cmpd="sng">
              <a:solidFill>
                <a:srgbClr val="3782BA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148" name="Google Shape;148;p14"/>
            <p:cNvCxnSpPr/>
            <p:nvPr/>
          </p:nvCxnSpPr>
          <p:spPr>
            <a:xfrm>
              <a:off x="1523160" y="-86040"/>
              <a:ext cx="720" cy="48960"/>
            </a:xfrm>
            <a:prstGeom prst="straightConnector1">
              <a:avLst/>
            </a:prstGeom>
            <a:noFill/>
            <a:ln w="9525" cap="flat" cmpd="sng">
              <a:solidFill>
                <a:srgbClr val="3782BA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149" name="Google Shape;149;p14"/>
            <p:cNvCxnSpPr/>
            <p:nvPr/>
          </p:nvCxnSpPr>
          <p:spPr>
            <a:xfrm>
              <a:off x="2031120" y="-86040"/>
              <a:ext cx="720" cy="48960"/>
            </a:xfrm>
            <a:prstGeom prst="straightConnector1">
              <a:avLst/>
            </a:prstGeom>
            <a:noFill/>
            <a:ln w="9525" cap="flat" cmpd="sng">
              <a:solidFill>
                <a:srgbClr val="3782BA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150" name="Google Shape;150;p14"/>
            <p:cNvCxnSpPr/>
            <p:nvPr/>
          </p:nvCxnSpPr>
          <p:spPr>
            <a:xfrm>
              <a:off x="2539080" y="-86040"/>
              <a:ext cx="720" cy="48960"/>
            </a:xfrm>
            <a:prstGeom prst="straightConnector1">
              <a:avLst/>
            </a:prstGeom>
            <a:noFill/>
            <a:ln w="9525" cap="flat" cmpd="sng">
              <a:solidFill>
                <a:srgbClr val="3782BA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151" name="Google Shape;151;p14"/>
            <p:cNvCxnSpPr/>
            <p:nvPr/>
          </p:nvCxnSpPr>
          <p:spPr>
            <a:xfrm>
              <a:off x="3046680" y="-86040"/>
              <a:ext cx="720" cy="48960"/>
            </a:xfrm>
            <a:prstGeom prst="straightConnector1">
              <a:avLst/>
            </a:prstGeom>
            <a:noFill/>
            <a:ln w="9525" cap="flat" cmpd="sng">
              <a:solidFill>
                <a:srgbClr val="3782BA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152" name="Google Shape;152;p14"/>
            <p:cNvCxnSpPr/>
            <p:nvPr/>
          </p:nvCxnSpPr>
          <p:spPr>
            <a:xfrm>
              <a:off x="3554640" y="-86040"/>
              <a:ext cx="720" cy="48960"/>
            </a:xfrm>
            <a:prstGeom prst="straightConnector1">
              <a:avLst/>
            </a:prstGeom>
            <a:noFill/>
            <a:ln w="9525" cap="flat" cmpd="sng">
              <a:solidFill>
                <a:srgbClr val="3782BA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153" name="Google Shape;153;p14"/>
            <p:cNvCxnSpPr/>
            <p:nvPr/>
          </p:nvCxnSpPr>
          <p:spPr>
            <a:xfrm>
              <a:off x="4062600" y="-86040"/>
              <a:ext cx="720" cy="48960"/>
            </a:xfrm>
            <a:prstGeom prst="straightConnector1">
              <a:avLst/>
            </a:prstGeom>
            <a:noFill/>
            <a:ln w="9525" cap="flat" cmpd="sng">
              <a:solidFill>
                <a:srgbClr val="3782BA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154" name="Google Shape;154;p14"/>
            <p:cNvCxnSpPr/>
            <p:nvPr/>
          </p:nvCxnSpPr>
          <p:spPr>
            <a:xfrm>
              <a:off x="4570200" y="-86040"/>
              <a:ext cx="720" cy="48960"/>
            </a:xfrm>
            <a:prstGeom prst="straightConnector1">
              <a:avLst/>
            </a:prstGeom>
            <a:noFill/>
            <a:ln w="9525" cap="flat" cmpd="sng">
              <a:solidFill>
                <a:srgbClr val="3782BA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155" name="Google Shape;155;p14"/>
            <p:cNvCxnSpPr/>
            <p:nvPr/>
          </p:nvCxnSpPr>
          <p:spPr>
            <a:xfrm>
              <a:off x="5078160" y="-86040"/>
              <a:ext cx="720" cy="48960"/>
            </a:xfrm>
            <a:prstGeom prst="straightConnector1">
              <a:avLst/>
            </a:prstGeom>
            <a:noFill/>
            <a:ln w="9525" cap="flat" cmpd="sng">
              <a:solidFill>
                <a:srgbClr val="3782BA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156" name="Google Shape;156;p14"/>
            <p:cNvCxnSpPr/>
            <p:nvPr/>
          </p:nvCxnSpPr>
          <p:spPr>
            <a:xfrm>
              <a:off x="5586120" y="-86040"/>
              <a:ext cx="720" cy="48960"/>
            </a:xfrm>
            <a:prstGeom prst="straightConnector1">
              <a:avLst/>
            </a:prstGeom>
            <a:noFill/>
            <a:ln w="9525" cap="flat" cmpd="sng">
              <a:solidFill>
                <a:srgbClr val="3782BA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157" name="Google Shape;157;p14"/>
            <p:cNvCxnSpPr/>
            <p:nvPr/>
          </p:nvCxnSpPr>
          <p:spPr>
            <a:xfrm>
              <a:off x="6093720" y="-86040"/>
              <a:ext cx="720" cy="48960"/>
            </a:xfrm>
            <a:prstGeom prst="straightConnector1">
              <a:avLst/>
            </a:prstGeom>
            <a:noFill/>
            <a:ln w="9525" cap="flat" cmpd="sng">
              <a:solidFill>
                <a:srgbClr val="3782BA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158" name="Google Shape;158;p14"/>
            <p:cNvCxnSpPr/>
            <p:nvPr/>
          </p:nvCxnSpPr>
          <p:spPr>
            <a:xfrm>
              <a:off x="6601680" y="-86040"/>
              <a:ext cx="720" cy="48960"/>
            </a:xfrm>
            <a:prstGeom prst="straightConnector1">
              <a:avLst/>
            </a:prstGeom>
            <a:noFill/>
            <a:ln w="9525" cap="flat" cmpd="sng">
              <a:solidFill>
                <a:srgbClr val="3782BA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159" name="Google Shape;159;p14"/>
            <p:cNvCxnSpPr/>
            <p:nvPr/>
          </p:nvCxnSpPr>
          <p:spPr>
            <a:xfrm>
              <a:off x="7109640" y="-86040"/>
              <a:ext cx="720" cy="48960"/>
            </a:xfrm>
            <a:prstGeom prst="straightConnector1">
              <a:avLst/>
            </a:prstGeom>
            <a:noFill/>
            <a:ln w="9525" cap="flat" cmpd="sng">
              <a:solidFill>
                <a:srgbClr val="3782BA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160" name="Google Shape;160;p14"/>
            <p:cNvCxnSpPr/>
            <p:nvPr/>
          </p:nvCxnSpPr>
          <p:spPr>
            <a:xfrm>
              <a:off x="7617240" y="-86040"/>
              <a:ext cx="720" cy="48960"/>
            </a:xfrm>
            <a:prstGeom prst="straightConnector1">
              <a:avLst/>
            </a:prstGeom>
            <a:noFill/>
            <a:ln w="9525" cap="flat" cmpd="sng">
              <a:solidFill>
                <a:srgbClr val="3782BA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161" name="Google Shape;161;p14"/>
            <p:cNvCxnSpPr/>
            <p:nvPr/>
          </p:nvCxnSpPr>
          <p:spPr>
            <a:xfrm>
              <a:off x="8125200" y="-86040"/>
              <a:ext cx="720" cy="48960"/>
            </a:xfrm>
            <a:prstGeom prst="straightConnector1">
              <a:avLst/>
            </a:prstGeom>
            <a:noFill/>
            <a:ln w="9525" cap="flat" cmpd="sng">
              <a:solidFill>
                <a:srgbClr val="3782BA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162" name="Google Shape;162;p14"/>
            <p:cNvCxnSpPr/>
            <p:nvPr/>
          </p:nvCxnSpPr>
          <p:spPr>
            <a:xfrm>
              <a:off x="8633160" y="-86040"/>
              <a:ext cx="720" cy="48960"/>
            </a:xfrm>
            <a:prstGeom prst="straightConnector1">
              <a:avLst/>
            </a:prstGeom>
            <a:noFill/>
            <a:ln w="9525" cap="flat" cmpd="sng">
              <a:solidFill>
                <a:srgbClr val="3782BA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163" name="Google Shape;163;p14"/>
            <p:cNvCxnSpPr/>
            <p:nvPr/>
          </p:nvCxnSpPr>
          <p:spPr>
            <a:xfrm>
              <a:off x="9140760" y="-86040"/>
              <a:ext cx="720" cy="48960"/>
            </a:xfrm>
            <a:prstGeom prst="straightConnector1">
              <a:avLst/>
            </a:prstGeom>
            <a:noFill/>
            <a:ln w="9525" cap="flat" cmpd="sng">
              <a:solidFill>
                <a:srgbClr val="3782BA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</p:grpSp>
      <p:grpSp>
        <p:nvGrpSpPr>
          <p:cNvPr id="164" name="Google Shape;164;p14"/>
          <p:cNvGrpSpPr/>
          <p:nvPr/>
        </p:nvGrpSpPr>
        <p:grpSpPr>
          <a:xfrm>
            <a:off x="0" y="5240160"/>
            <a:ext cx="9141480" cy="48960"/>
            <a:chOff x="0" y="5240160"/>
            <a:chExt cx="9141480" cy="48960"/>
          </a:xfrm>
        </p:grpSpPr>
        <p:cxnSp>
          <p:nvCxnSpPr>
            <p:cNvPr id="165" name="Google Shape;165;p14"/>
            <p:cNvCxnSpPr/>
            <p:nvPr/>
          </p:nvCxnSpPr>
          <p:spPr>
            <a:xfrm>
              <a:off x="0" y="5240160"/>
              <a:ext cx="720" cy="48960"/>
            </a:xfrm>
            <a:prstGeom prst="straightConnector1">
              <a:avLst/>
            </a:prstGeom>
            <a:noFill/>
            <a:ln w="9525" cap="flat" cmpd="sng">
              <a:solidFill>
                <a:srgbClr val="3782BA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166" name="Google Shape;166;p14"/>
            <p:cNvCxnSpPr/>
            <p:nvPr/>
          </p:nvCxnSpPr>
          <p:spPr>
            <a:xfrm>
              <a:off x="507600" y="5240160"/>
              <a:ext cx="720" cy="48960"/>
            </a:xfrm>
            <a:prstGeom prst="straightConnector1">
              <a:avLst/>
            </a:prstGeom>
            <a:noFill/>
            <a:ln w="9525" cap="flat" cmpd="sng">
              <a:solidFill>
                <a:srgbClr val="3782BA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167" name="Google Shape;167;p14"/>
            <p:cNvCxnSpPr/>
            <p:nvPr/>
          </p:nvCxnSpPr>
          <p:spPr>
            <a:xfrm>
              <a:off x="1015560" y="5240160"/>
              <a:ext cx="720" cy="48960"/>
            </a:xfrm>
            <a:prstGeom prst="straightConnector1">
              <a:avLst/>
            </a:prstGeom>
            <a:noFill/>
            <a:ln w="9525" cap="flat" cmpd="sng">
              <a:solidFill>
                <a:srgbClr val="3782BA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168" name="Google Shape;168;p14"/>
            <p:cNvCxnSpPr/>
            <p:nvPr/>
          </p:nvCxnSpPr>
          <p:spPr>
            <a:xfrm>
              <a:off x="1523160" y="5240160"/>
              <a:ext cx="720" cy="48960"/>
            </a:xfrm>
            <a:prstGeom prst="straightConnector1">
              <a:avLst/>
            </a:prstGeom>
            <a:noFill/>
            <a:ln w="9525" cap="flat" cmpd="sng">
              <a:solidFill>
                <a:srgbClr val="3782BA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169" name="Google Shape;169;p14"/>
            <p:cNvCxnSpPr/>
            <p:nvPr/>
          </p:nvCxnSpPr>
          <p:spPr>
            <a:xfrm>
              <a:off x="2031120" y="5240160"/>
              <a:ext cx="720" cy="48960"/>
            </a:xfrm>
            <a:prstGeom prst="straightConnector1">
              <a:avLst/>
            </a:prstGeom>
            <a:noFill/>
            <a:ln w="9525" cap="flat" cmpd="sng">
              <a:solidFill>
                <a:srgbClr val="3782BA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170" name="Google Shape;170;p14"/>
            <p:cNvCxnSpPr/>
            <p:nvPr/>
          </p:nvCxnSpPr>
          <p:spPr>
            <a:xfrm>
              <a:off x="2539080" y="5240160"/>
              <a:ext cx="720" cy="48960"/>
            </a:xfrm>
            <a:prstGeom prst="straightConnector1">
              <a:avLst/>
            </a:prstGeom>
            <a:noFill/>
            <a:ln w="9525" cap="flat" cmpd="sng">
              <a:solidFill>
                <a:srgbClr val="3782BA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171" name="Google Shape;171;p14"/>
            <p:cNvCxnSpPr/>
            <p:nvPr/>
          </p:nvCxnSpPr>
          <p:spPr>
            <a:xfrm>
              <a:off x="3046680" y="5240160"/>
              <a:ext cx="720" cy="48960"/>
            </a:xfrm>
            <a:prstGeom prst="straightConnector1">
              <a:avLst/>
            </a:prstGeom>
            <a:noFill/>
            <a:ln w="9525" cap="flat" cmpd="sng">
              <a:solidFill>
                <a:srgbClr val="3782BA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172" name="Google Shape;172;p14"/>
            <p:cNvCxnSpPr/>
            <p:nvPr/>
          </p:nvCxnSpPr>
          <p:spPr>
            <a:xfrm>
              <a:off x="3554640" y="5240160"/>
              <a:ext cx="720" cy="48960"/>
            </a:xfrm>
            <a:prstGeom prst="straightConnector1">
              <a:avLst/>
            </a:prstGeom>
            <a:noFill/>
            <a:ln w="9525" cap="flat" cmpd="sng">
              <a:solidFill>
                <a:srgbClr val="3782BA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173" name="Google Shape;173;p14"/>
            <p:cNvCxnSpPr/>
            <p:nvPr/>
          </p:nvCxnSpPr>
          <p:spPr>
            <a:xfrm>
              <a:off x="4062600" y="5240160"/>
              <a:ext cx="720" cy="48960"/>
            </a:xfrm>
            <a:prstGeom prst="straightConnector1">
              <a:avLst/>
            </a:prstGeom>
            <a:noFill/>
            <a:ln w="9525" cap="flat" cmpd="sng">
              <a:solidFill>
                <a:srgbClr val="3782BA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174" name="Google Shape;174;p14"/>
            <p:cNvCxnSpPr/>
            <p:nvPr/>
          </p:nvCxnSpPr>
          <p:spPr>
            <a:xfrm>
              <a:off x="4570200" y="5240160"/>
              <a:ext cx="720" cy="48960"/>
            </a:xfrm>
            <a:prstGeom prst="straightConnector1">
              <a:avLst/>
            </a:prstGeom>
            <a:noFill/>
            <a:ln w="9525" cap="flat" cmpd="sng">
              <a:solidFill>
                <a:srgbClr val="3782BA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175" name="Google Shape;175;p14"/>
            <p:cNvCxnSpPr/>
            <p:nvPr/>
          </p:nvCxnSpPr>
          <p:spPr>
            <a:xfrm>
              <a:off x="5078160" y="5240160"/>
              <a:ext cx="720" cy="48960"/>
            </a:xfrm>
            <a:prstGeom prst="straightConnector1">
              <a:avLst/>
            </a:prstGeom>
            <a:noFill/>
            <a:ln w="9525" cap="flat" cmpd="sng">
              <a:solidFill>
                <a:srgbClr val="3782BA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176" name="Google Shape;176;p14"/>
            <p:cNvCxnSpPr/>
            <p:nvPr/>
          </p:nvCxnSpPr>
          <p:spPr>
            <a:xfrm>
              <a:off x="5586120" y="5240160"/>
              <a:ext cx="720" cy="48960"/>
            </a:xfrm>
            <a:prstGeom prst="straightConnector1">
              <a:avLst/>
            </a:prstGeom>
            <a:noFill/>
            <a:ln w="9525" cap="flat" cmpd="sng">
              <a:solidFill>
                <a:srgbClr val="3782BA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177" name="Google Shape;177;p14"/>
            <p:cNvCxnSpPr/>
            <p:nvPr/>
          </p:nvCxnSpPr>
          <p:spPr>
            <a:xfrm>
              <a:off x="6093720" y="5240160"/>
              <a:ext cx="720" cy="48960"/>
            </a:xfrm>
            <a:prstGeom prst="straightConnector1">
              <a:avLst/>
            </a:prstGeom>
            <a:noFill/>
            <a:ln w="9525" cap="flat" cmpd="sng">
              <a:solidFill>
                <a:srgbClr val="3782BA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178" name="Google Shape;178;p14"/>
            <p:cNvCxnSpPr/>
            <p:nvPr/>
          </p:nvCxnSpPr>
          <p:spPr>
            <a:xfrm>
              <a:off x="6601680" y="5240160"/>
              <a:ext cx="720" cy="48960"/>
            </a:xfrm>
            <a:prstGeom prst="straightConnector1">
              <a:avLst/>
            </a:prstGeom>
            <a:noFill/>
            <a:ln w="9525" cap="flat" cmpd="sng">
              <a:solidFill>
                <a:srgbClr val="3782BA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179" name="Google Shape;179;p14"/>
            <p:cNvCxnSpPr/>
            <p:nvPr/>
          </p:nvCxnSpPr>
          <p:spPr>
            <a:xfrm>
              <a:off x="7109640" y="5240160"/>
              <a:ext cx="720" cy="48960"/>
            </a:xfrm>
            <a:prstGeom prst="straightConnector1">
              <a:avLst/>
            </a:prstGeom>
            <a:noFill/>
            <a:ln w="9525" cap="flat" cmpd="sng">
              <a:solidFill>
                <a:srgbClr val="3782BA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180" name="Google Shape;180;p14"/>
            <p:cNvCxnSpPr/>
            <p:nvPr/>
          </p:nvCxnSpPr>
          <p:spPr>
            <a:xfrm>
              <a:off x="7617240" y="5240160"/>
              <a:ext cx="720" cy="48960"/>
            </a:xfrm>
            <a:prstGeom prst="straightConnector1">
              <a:avLst/>
            </a:prstGeom>
            <a:noFill/>
            <a:ln w="9525" cap="flat" cmpd="sng">
              <a:solidFill>
                <a:srgbClr val="3782BA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181" name="Google Shape;181;p14"/>
            <p:cNvCxnSpPr/>
            <p:nvPr/>
          </p:nvCxnSpPr>
          <p:spPr>
            <a:xfrm>
              <a:off x="8125200" y="5240160"/>
              <a:ext cx="720" cy="48960"/>
            </a:xfrm>
            <a:prstGeom prst="straightConnector1">
              <a:avLst/>
            </a:prstGeom>
            <a:noFill/>
            <a:ln w="9525" cap="flat" cmpd="sng">
              <a:solidFill>
                <a:srgbClr val="3782BA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182" name="Google Shape;182;p14"/>
            <p:cNvCxnSpPr/>
            <p:nvPr/>
          </p:nvCxnSpPr>
          <p:spPr>
            <a:xfrm>
              <a:off x="8633160" y="5240160"/>
              <a:ext cx="720" cy="48960"/>
            </a:xfrm>
            <a:prstGeom prst="straightConnector1">
              <a:avLst/>
            </a:prstGeom>
            <a:noFill/>
            <a:ln w="9525" cap="flat" cmpd="sng">
              <a:solidFill>
                <a:srgbClr val="3782BA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183" name="Google Shape;183;p14"/>
            <p:cNvCxnSpPr/>
            <p:nvPr/>
          </p:nvCxnSpPr>
          <p:spPr>
            <a:xfrm>
              <a:off x="9140760" y="5240160"/>
              <a:ext cx="720" cy="48960"/>
            </a:xfrm>
            <a:prstGeom prst="straightConnector1">
              <a:avLst/>
            </a:prstGeom>
            <a:noFill/>
            <a:ln w="9525" cap="flat" cmpd="sng">
              <a:solidFill>
                <a:srgbClr val="3782BA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</p:grpSp>
      <p:pic>
        <p:nvPicPr>
          <p:cNvPr id="184" name="Google Shape;184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24840" y="518400"/>
            <a:ext cx="4624200" cy="4624200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14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86" name="Google Shape;186;p14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86040613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05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" name="Google Shape;243;p18"/>
          <p:cNvGrpSpPr/>
          <p:nvPr/>
        </p:nvGrpSpPr>
        <p:grpSpPr>
          <a:xfrm>
            <a:off x="0" y="-86040"/>
            <a:ext cx="9141120" cy="48600"/>
            <a:chOff x="0" y="-86040"/>
            <a:chExt cx="9141120" cy="48600"/>
          </a:xfrm>
        </p:grpSpPr>
        <p:cxnSp>
          <p:nvCxnSpPr>
            <p:cNvPr id="244" name="Google Shape;244;p18"/>
            <p:cNvCxnSpPr/>
            <p:nvPr/>
          </p:nvCxnSpPr>
          <p:spPr>
            <a:xfrm>
              <a:off x="0" y="-86040"/>
              <a:ext cx="360" cy="48600"/>
            </a:xfrm>
            <a:prstGeom prst="straightConnector1">
              <a:avLst/>
            </a:prstGeom>
            <a:noFill/>
            <a:ln w="9525" cap="flat" cmpd="sng">
              <a:solidFill>
                <a:srgbClr val="3782BA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245" name="Google Shape;245;p18"/>
            <p:cNvCxnSpPr/>
            <p:nvPr/>
          </p:nvCxnSpPr>
          <p:spPr>
            <a:xfrm>
              <a:off x="507600" y="-86040"/>
              <a:ext cx="360" cy="48600"/>
            </a:xfrm>
            <a:prstGeom prst="straightConnector1">
              <a:avLst/>
            </a:prstGeom>
            <a:noFill/>
            <a:ln w="9525" cap="flat" cmpd="sng">
              <a:solidFill>
                <a:srgbClr val="3782BA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246" name="Google Shape;246;p18"/>
            <p:cNvCxnSpPr/>
            <p:nvPr/>
          </p:nvCxnSpPr>
          <p:spPr>
            <a:xfrm>
              <a:off x="1015560" y="-86040"/>
              <a:ext cx="360" cy="48600"/>
            </a:xfrm>
            <a:prstGeom prst="straightConnector1">
              <a:avLst/>
            </a:prstGeom>
            <a:noFill/>
            <a:ln w="9525" cap="flat" cmpd="sng">
              <a:solidFill>
                <a:srgbClr val="3782BA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247" name="Google Shape;247;p18"/>
            <p:cNvCxnSpPr/>
            <p:nvPr/>
          </p:nvCxnSpPr>
          <p:spPr>
            <a:xfrm>
              <a:off x="1523160" y="-86040"/>
              <a:ext cx="360" cy="48600"/>
            </a:xfrm>
            <a:prstGeom prst="straightConnector1">
              <a:avLst/>
            </a:prstGeom>
            <a:noFill/>
            <a:ln w="9525" cap="flat" cmpd="sng">
              <a:solidFill>
                <a:srgbClr val="3782BA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248" name="Google Shape;248;p18"/>
            <p:cNvCxnSpPr/>
            <p:nvPr/>
          </p:nvCxnSpPr>
          <p:spPr>
            <a:xfrm>
              <a:off x="2031120" y="-86040"/>
              <a:ext cx="360" cy="48600"/>
            </a:xfrm>
            <a:prstGeom prst="straightConnector1">
              <a:avLst/>
            </a:prstGeom>
            <a:noFill/>
            <a:ln w="9525" cap="flat" cmpd="sng">
              <a:solidFill>
                <a:srgbClr val="3782BA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249" name="Google Shape;249;p18"/>
            <p:cNvCxnSpPr/>
            <p:nvPr/>
          </p:nvCxnSpPr>
          <p:spPr>
            <a:xfrm>
              <a:off x="2539080" y="-86040"/>
              <a:ext cx="360" cy="48600"/>
            </a:xfrm>
            <a:prstGeom prst="straightConnector1">
              <a:avLst/>
            </a:prstGeom>
            <a:noFill/>
            <a:ln w="9525" cap="flat" cmpd="sng">
              <a:solidFill>
                <a:srgbClr val="3782BA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250" name="Google Shape;250;p18"/>
            <p:cNvCxnSpPr/>
            <p:nvPr/>
          </p:nvCxnSpPr>
          <p:spPr>
            <a:xfrm>
              <a:off x="3046680" y="-86040"/>
              <a:ext cx="360" cy="48600"/>
            </a:xfrm>
            <a:prstGeom prst="straightConnector1">
              <a:avLst/>
            </a:prstGeom>
            <a:noFill/>
            <a:ln w="9525" cap="flat" cmpd="sng">
              <a:solidFill>
                <a:srgbClr val="3782BA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251" name="Google Shape;251;p18"/>
            <p:cNvCxnSpPr/>
            <p:nvPr/>
          </p:nvCxnSpPr>
          <p:spPr>
            <a:xfrm>
              <a:off x="3554640" y="-86040"/>
              <a:ext cx="360" cy="48600"/>
            </a:xfrm>
            <a:prstGeom prst="straightConnector1">
              <a:avLst/>
            </a:prstGeom>
            <a:noFill/>
            <a:ln w="9525" cap="flat" cmpd="sng">
              <a:solidFill>
                <a:srgbClr val="3782BA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252" name="Google Shape;252;p18"/>
            <p:cNvCxnSpPr/>
            <p:nvPr/>
          </p:nvCxnSpPr>
          <p:spPr>
            <a:xfrm>
              <a:off x="4062600" y="-86040"/>
              <a:ext cx="360" cy="48600"/>
            </a:xfrm>
            <a:prstGeom prst="straightConnector1">
              <a:avLst/>
            </a:prstGeom>
            <a:noFill/>
            <a:ln w="9525" cap="flat" cmpd="sng">
              <a:solidFill>
                <a:srgbClr val="3782BA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253" name="Google Shape;253;p18"/>
            <p:cNvCxnSpPr/>
            <p:nvPr/>
          </p:nvCxnSpPr>
          <p:spPr>
            <a:xfrm>
              <a:off x="4570200" y="-86040"/>
              <a:ext cx="360" cy="48600"/>
            </a:xfrm>
            <a:prstGeom prst="straightConnector1">
              <a:avLst/>
            </a:prstGeom>
            <a:noFill/>
            <a:ln w="9525" cap="flat" cmpd="sng">
              <a:solidFill>
                <a:srgbClr val="3782BA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254" name="Google Shape;254;p18"/>
            <p:cNvCxnSpPr/>
            <p:nvPr/>
          </p:nvCxnSpPr>
          <p:spPr>
            <a:xfrm>
              <a:off x="5078160" y="-86040"/>
              <a:ext cx="360" cy="48600"/>
            </a:xfrm>
            <a:prstGeom prst="straightConnector1">
              <a:avLst/>
            </a:prstGeom>
            <a:noFill/>
            <a:ln w="9525" cap="flat" cmpd="sng">
              <a:solidFill>
                <a:srgbClr val="3782BA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255" name="Google Shape;255;p18"/>
            <p:cNvCxnSpPr/>
            <p:nvPr/>
          </p:nvCxnSpPr>
          <p:spPr>
            <a:xfrm>
              <a:off x="5586120" y="-86040"/>
              <a:ext cx="360" cy="48600"/>
            </a:xfrm>
            <a:prstGeom prst="straightConnector1">
              <a:avLst/>
            </a:prstGeom>
            <a:noFill/>
            <a:ln w="9525" cap="flat" cmpd="sng">
              <a:solidFill>
                <a:srgbClr val="3782BA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256" name="Google Shape;256;p18"/>
            <p:cNvCxnSpPr/>
            <p:nvPr/>
          </p:nvCxnSpPr>
          <p:spPr>
            <a:xfrm>
              <a:off x="6093720" y="-86040"/>
              <a:ext cx="360" cy="48600"/>
            </a:xfrm>
            <a:prstGeom prst="straightConnector1">
              <a:avLst/>
            </a:prstGeom>
            <a:noFill/>
            <a:ln w="9525" cap="flat" cmpd="sng">
              <a:solidFill>
                <a:srgbClr val="3782BA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257" name="Google Shape;257;p18"/>
            <p:cNvCxnSpPr/>
            <p:nvPr/>
          </p:nvCxnSpPr>
          <p:spPr>
            <a:xfrm>
              <a:off x="6601680" y="-86040"/>
              <a:ext cx="360" cy="48600"/>
            </a:xfrm>
            <a:prstGeom prst="straightConnector1">
              <a:avLst/>
            </a:prstGeom>
            <a:noFill/>
            <a:ln w="9525" cap="flat" cmpd="sng">
              <a:solidFill>
                <a:srgbClr val="3782BA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258" name="Google Shape;258;p18"/>
            <p:cNvCxnSpPr/>
            <p:nvPr/>
          </p:nvCxnSpPr>
          <p:spPr>
            <a:xfrm>
              <a:off x="7109640" y="-86040"/>
              <a:ext cx="360" cy="48600"/>
            </a:xfrm>
            <a:prstGeom prst="straightConnector1">
              <a:avLst/>
            </a:prstGeom>
            <a:noFill/>
            <a:ln w="9525" cap="flat" cmpd="sng">
              <a:solidFill>
                <a:srgbClr val="3782BA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259" name="Google Shape;259;p18"/>
            <p:cNvCxnSpPr/>
            <p:nvPr/>
          </p:nvCxnSpPr>
          <p:spPr>
            <a:xfrm>
              <a:off x="7617240" y="-86040"/>
              <a:ext cx="360" cy="48600"/>
            </a:xfrm>
            <a:prstGeom prst="straightConnector1">
              <a:avLst/>
            </a:prstGeom>
            <a:noFill/>
            <a:ln w="9525" cap="flat" cmpd="sng">
              <a:solidFill>
                <a:srgbClr val="3782BA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260" name="Google Shape;260;p18"/>
            <p:cNvCxnSpPr/>
            <p:nvPr/>
          </p:nvCxnSpPr>
          <p:spPr>
            <a:xfrm>
              <a:off x="8125200" y="-86040"/>
              <a:ext cx="360" cy="48600"/>
            </a:xfrm>
            <a:prstGeom prst="straightConnector1">
              <a:avLst/>
            </a:prstGeom>
            <a:noFill/>
            <a:ln w="9525" cap="flat" cmpd="sng">
              <a:solidFill>
                <a:srgbClr val="3782BA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261" name="Google Shape;261;p18"/>
            <p:cNvCxnSpPr/>
            <p:nvPr/>
          </p:nvCxnSpPr>
          <p:spPr>
            <a:xfrm>
              <a:off x="8633160" y="-86040"/>
              <a:ext cx="360" cy="48600"/>
            </a:xfrm>
            <a:prstGeom prst="straightConnector1">
              <a:avLst/>
            </a:prstGeom>
            <a:noFill/>
            <a:ln w="9525" cap="flat" cmpd="sng">
              <a:solidFill>
                <a:srgbClr val="3782BA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262" name="Google Shape;262;p18"/>
            <p:cNvCxnSpPr/>
            <p:nvPr/>
          </p:nvCxnSpPr>
          <p:spPr>
            <a:xfrm>
              <a:off x="9140760" y="-86040"/>
              <a:ext cx="360" cy="48600"/>
            </a:xfrm>
            <a:prstGeom prst="straightConnector1">
              <a:avLst/>
            </a:prstGeom>
            <a:noFill/>
            <a:ln w="9525" cap="flat" cmpd="sng">
              <a:solidFill>
                <a:srgbClr val="3782BA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</p:grpSp>
      <p:grpSp>
        <p:nvGrpSpPr>
          <p:cNvPr id="263" name="Google Shape;263;p18"/>
          <p:cNvGrpSpPr/>
          <p:nvPr/>
        </p:nvGrpSpPr>
        <p:grpSpPr>
          <a:xfrm>
            <a:off x="0" y="5240160"/>
            <a:ext cx="9141120" cy="48600"/>
            <a:chOff x="0" y="5240160"/>
            <a:chExt cx="9141120" cy="48600"/>
          </a:xfrm>
        </p:grpSpPr>
        <p:cxnSp>
          <p:nvCxnSpPr>
            <p:cNvPr id="264" name="Google Shape;264;p18"/>
            <p:cNvCxnSpPr/>
            <p:nvPr/>
          </p:nvCxnSpPr>
          <p:spPr>
            <a:xfrm>
              <a:off x="0" y="5240160"/>
              <a:ext cx="360" cy="48600"/>
            </a:xfrm>
            <a:prstGeom prst="straightConnector1">
              <a:avLst/>
            </a:prstGeom>
            <a:noFill/>
            <a:ln w="9525" cap="flat" cmpd="sng">
              <a:solidFill>
                <a:srgbClr val="3782BA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265" name="Google Shape;265;p18"/>
            <p:cNvCxnSpPr/>
            <p:nvPr/>
          </p:nvCxnSpPr>
          <p:spPr>
            <a:xfrm>
              <a:off x="507600" y="5240160"/>
              <a:ext cx="360" cy="48600"/>
            </a:xfrm>
            <a:prstGeom prst="straightConnector1">
              <a:avLst/>
            </a:prstGeom>
            <a:noFill/>
            <a:ln w="9525" cap="flat" cmpd="sng">
              <a:solidFill>
                <a:srgbClr val="3782BA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266" name="Google Shape;266;p18"/>
            <p:cNvCxnSpPr/>
            <p:nvPr/>
          </p:nvCxnSpPr>
          <p:spPr>
            <a:xfrm>
              <a:off x="1015560" y="5240160"/>
              <a:ext cx="360" cy="48600"/>
            </a:xfrm>
            <a:prstGeom prst="straightConnector1">
              <a:avLst/>
            </a:prstGeom>
            <a:noFill/>
            <a:ln w="9525" cap="flat" cmpd="sng">
              <a:solidFill>
                <a:srgbClr val="3782BA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267" name="Google Shape;267;p18"/>
            <p:cNvCxnSpPr/>
            <p:nvPr/>
          </p:nvCxnSpPr>
          <p:spPr>
            <a:xfrm>
              <a:off x="1523160" y="5240160"/>
              <a:ext cx="360" cy="48600"/>
            </a:xfrm>
            <a:prstGeom prst="straightConnector1">
              <a:avLst/>
            </a:prstGeom>
            <a:noFill/>
            <a:ln w="9525" cap="flat" cmpd="sng">
              <a:solidFill>
                <a:srgbClr val="3782BA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268" name="Google Shape;268;p18"/>
            <p:cNvCxnSpPr/>
            <p:nvPr/>
          </p:nvCxnSpPr>
          <p:spPr>
            <a:xfrm>
              <a:off x="2031120" y="5240160"/>
              <a:ext cx="360" cy="48600"/>
            </a:xfrm>
            <a:prstGeom prst="straightConnector1">
              <a:avLst/>
            </a:prstGeom>
            <a:noFill/>
            <a:ln w="9525" cap="flat" cmpd="sng">
              <a:solidFill>
                <a:srgbClr val="3782BA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269" name="Google Shape;269;p18"/>
            <p:cNvCxnSpPr/>
            <p:nvPr/>
          </p:nvCxnSpPr>
          <p:spPr>
            <a:xfrm>
              <a:off x="2539080" y="5240160"/>
              <a:ext cx="360" cy="48600"/>
            </a:xfrm>
            <a:prstGeom prst="straightConnector1">
              <a:avLst/>
            </a:prstGeom>
            <a:noFill/>
            <a:ln w="9525" cap="flat" cmpd="sng">
              <a:solidFill>
                <a:srgbClr val="3782BA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270" name="Google Shape;270;p18"/>
            <p:cNvCxnSpPr/>
            <p:nvPr/>
          </p:nvCxnSpPr>
          <p:spPr>
            <a:xfrm>
              <a:off x="3046680" y="5240160"/>
              <a:ext cx="360" cy="48600"/>
            </a:xfrm>
            <a:prstGeom prst="straightConnector1">
              <a:avLst/>
            </a:prstGeom>
            <a:noFill/>
            <a:ln w="9525" cap="flat" cmpd="sng">
              <a:solidFill>
                <a:srgbClr val="3782BA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271" name="Google Shape;271;p18"/>
            <p:cNvCxnSpPr/>
            <p:nvPr/>
          </p:nvCxnSpPr>
          <p:spPr>
            <a:xfrm>
              <a:off x="3554640" y="5240160"/>
              <a:ext cx="360" cy="48600"/>
            </a:xfrm>
            <a:prstGeom prst="straightConnector1">
              <a:avLst/>
            </a:prstGeom>
            <a:noFill/>
            <a:ln w="9525" cap="flat" cmpd="sng">
              <a:solidFill>
                <a:srgbClr val="3782BA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272" name="Google Shape;272;p18"/>
            <p:cNvCxnSpPr/>
            <p:nvPr/>
          </p:nvCxnSpPr>
          <p:spPr>
            <a:xfrm>
              <a:off x="4062600" y="5240160"/>
              <a:ext cx="360" cy="48600"/>
            </a:xfrm>
            <a:prstGeom prst="straightConnector1">
              <a:avLst/>
            </a:prstGeom>
            <a:noFill/>
            <a:ln w="9525" cap="flat" cmpd="sng">
              <a:solidFill>
                <a:srgbClr val="3782BA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273" name="Google Shape;273;p18"/>
            <p:cNvCxnSpPr/>
            <p:nvPr/>
          </p:nvCxnSpPr>
          <p:spPr>
            <a:xfrm>
              <a:off x="4570200" y="5240160"/>
              <a:ext cx="360" cy="48600"/>
            </a:xfrm>
            <a:prstGeom prst="straightConnector1">
              <a:avLst/>
            </a:prstGeom>
            <a:noFill/>
            <a:ln w="9525" cap="flat" cmpd="sng">
              <a:solidFill>
                <a:srgbClr val="3782BA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274" name="Google Shape;274;p18"/>
            <p:cNvCxnSpPr/>
            <p:nvPr/>
          </p:nvCxnSpPr>
          <p:spPr>
            <a:xfrm>
              <a:off x="5078160" y="5240160"/>
              <a:ext cx="360" cy="48600"/>
            </a:xfrm>
            <a:prstGeom prst="straightConnector1">
              <a:avLst/>
            </a:prstGeom>
            <a:noFill/>
            <a:ln w="9525" cap="flat" cmpd="sng">
              <a:solidFill>
                <a:srgbClr val="3782BA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275" name="Google Shape;275;p18"/>
            <p:cNvCxnSpPr/>
            <p:nvPr/>
          </p:nvCxnSpPr>
          <p:spPr>
            <a:xfrm>
              <a:off x="5586120" y="5240160"/>
              <a:ext cx="360" cy="48600"/>
            </a:xfrm>
            <a:prstGeom prst="straightConnector1">
              <a:avLst/>
            </a:prstGeom>
            <a:noFill/>
            <a:ln w="9525" cap="flat" cmpd="sng">
              <a:solidFill>
                <a:srgbClr val="3782BA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276" name="Google Shape;276;p18"/>
            <p:cNvCxnSpPr/>
            <p:nvPr/>
          </p:nvCxnSpPr>
          <p:spPr>
            <a:xfrm>
              <a:off x="6093720" y="5240160"/>
              <a:ext cx="360" cy="48600"/>
            </a:xfrm>
            <a:prstGeom prst="straightConnector1">
              <a:avLst/>
            </a:prstGeom>
            <a:noFill/>
            <a:ln w="9525" cap="flat" cmpd="sng">
              <a:solidFill>
                <a:srgbClr val="3782BA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277" name="Google Shape;277;p18"/>
            <p:cNvCxnSpPr/>
            <p:nvPr/>
          </p:nvCxnSpPr>
          <p:spPr>
            <a:xfrm>
              <a:off x="6601680" y="5240160"/>
              <a:ext cx="360" cy="48600"/>
            </a:xfrm>
            <a:prstGeom prst="straightConnector1">
              <a:avLst/>
            </a:prstGeom>
            <a:noFill/>
            <a:ln w="9525" cap="flat" cmpd="sng">
              <a:solidFill>
                <a:srgbClr val="3782BA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278" name="Google Shape;278;p18"/>
            <p:cNvCxnSpPr/>
            <p:nvPr/>
          </p:nvCxnSpPr>
          <p:spPr>
            <a:xfrm>
              <a:off x="7109640" y="5240160"/>
              <a:ext cx="360" cy="48600"/>
            </a:xfrm>
            <a:prstGeom prst="straightConnector1">
              <a:avLst/>
            </a:prstGeom>
            <a:noFill/>
            <a:ln w="9525" cap="flat" cmpd="sng">
              <a:solidFill>
                <a:srgbClr val="3782BA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279" name="Google Shape;279;p18"/>
            <p:cNvCxnSpPr/>
            <p:nvPr/>
          </p:nvCxnSpPr>
          <p:spPr>
            <a:xfrm>
              <a:off x="7617240" y="5240160"/>
              <a:ext cx="360" cy="48600"/>
            </a:xfrm>
            <a:prstGeom prst="straightConnector1">
              <a:avLst/>
            </a:prstGeom>
            <a:noFill/>
            <a:ln w="9525" cap="flat" cmpd="sng">
              <a:solidFill>
                <a:srgbClr val="3782BA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280" name="Google Shape;280;p18"/>
            <p:cNvCxnSpPr/>
            <p:nvPr/>
          </p:nvCxnSpPr>
          <p:spPr>
            <a:xfrm>
              <a:off x="8125200" y="5240160"/>
              <a:ext cx="360" cy="48600"/>
            </a:xfrm>
            <a:prstGeom prst="straightConnector1">
              <a:avLst/>
            </a:prstGeom>
            <a:noFill/>
            <a:ln w="9525" cap="flat" cmpd="sng">
              <a:solidFill>
                <a:srgbClr val="3782BA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281" name="Google Shape;281;p18"/>
            <p:cNvCxnSpPr/>
            <p:nvPr/>
          </p:nvCxnSpPr>
          <p:spPr>
            <a:xfrm>
              <a:off x="8633160" y="5240160"/>
              <a:ext cx="360" cy="48600"/>
            </a:xfrm>
            <a:prstGeom prst="straightConnector1">
              <a:avLst/>
            </a:prstGeom>
            <a:noFill/>
            <a:ln w="9525" cap="flat" cmpd="sng">
              <a:solidFill>
                <a:srgbClr val="3782BA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282" name="Google Shape;282;p18"/>
            <p:cNvCxnSpPr/>
            <p:nvPr/>
          </p:nvCxnSpPr>
          <p:spPr>
            <a:xfrm>
              <a:off x="9140760" y="5240160"/>
              <a:ext cx="360" cy="48600"/>
            </a:xfrm>
            <a:prstGeom prst="straightConnector1">
              <a:avLst/>
            </a:prstGeom>
            <a:noFill/>
            <a:ln w="9525" cap="flat" cmpd="sng">
              <a:solidFill>
                <a:srgbClr val="3782BA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</p:grpSp>
      <p:sp>
        <p:nvSpPr>
          <p:cNvPr id="283" name="Google Shape;283;p18"/>
          <p:cNvSpPr txBox="1">
            <a:spLocks noGrp="1"/>
          </p:cNvSpPr>
          <p:nvPr>
            <p:ph type="body" idx="1"/>
          </p:nvPr>
        </p:nvSpPr>
        <p:spPr>
          <a:xfrm>
            <a:off x="494280" y="1081800"/>
            <a:ext cx="7667640" cy="2983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284" name="Google Shape;284;p18"/>
          <p:cNvSpPr txBox="1">
            <a:spLocks noGrp="1"/>
          </p:cNvSpPr>
          <p:nvPr>
            <p:ph type="title"/>
          </p:nvPr>
        </p:nvSpPr>
        <p:spPr>
          <a:xfrm>
            <a:off x="466560" y="2064960"/>
            <a:ext cx="7665120" cy="1372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285" name="Google Shape;285;p18"/>
          <p:cNvSpPr/>
          <p:nvPr/>
        </p:nvSpPr>
        <p:spPr>
          <a:xfrm>
            <a:off x="2518920" y="361440"/>
            <a:ext cx="54360" cy="269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000" tIns="27000" rIns="27000" bIns="270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6" name="Google Shape;286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4280" y="519120"/>
            <a:ext cx="2079000" cy="366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24840" y="524520"/>
            <a:ext cx="4624560" cy="46245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75837758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07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Включить запись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>
          <a:extLst>
            <a:ext uri="{FF2B5EF4-FFF2-40B4-BE49-F238E27FC236}">
              <a16:creationId xmlns:a16="http://schemas.microsoft.com/office/drawing/2014/main" id="{9BEB29D0-AD63-0DDD-9CB7-0A6582298D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">
            <a:extLst>
              <a:ext uri="{FF2B5EF4-FFF2-40B4-BE49-F238E27FC236}">
                <a16:creationId xmlns:a16="http://schemas.microsoft.com/office/drawing/2014/main" id="{7498C645-5215-E7E7-F6DB-F7A62BB61DE5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7960" y="519120"/>
            <a:ext cx="557532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Play"/>
              <a:buNone/>
            </a:pPr>
            <a:r>
              <a:rPr lang="ru-RU" sz="2700" u="none" strike="noStrike" cap="none" dirty="0">
                <a:solidFill>
                  <a:schemeClr val="accent1"/>
                </a:solidFill>
                <a:latin typeface="VK Sans Display Medium" pitchFamily="2" charset="0"/>
                <a:ea typeface="Play"/>
                <a:cs typeface="Play"/>
                <a:sym typeface="Play"/>
              </a:rPr>
              <a:t>1</a:t>
            </a:r>
            <a:r>
              <a:rPr lang="en-US" sz="2700" u="none" strike="noStrike" cap="none" dirty="0">
                <a:solidFill>
                  <a:schemeClr val="accent1"/>
                </a:solidFill>
                <a:latin typeface="VK Sans Display Medium" pitchFamily="2" charset="0"/>
                <a:ea typeface="Play"/>
                <a:cs typeface="Play"/>
                <a:sym typeface="Play"/>
              </a:rPr>
              <a:t>.2 Middleware</a:t>
            </a:r>
            <a:r>
              <a:rPr lang="ru-RU" sz="2700" u="none" strike="noStrike" cap="none" dirty="0">
                <a:solidFill>
                  <a:schemeClr val="accent1"/>
                </a:solidFill>
                <a:latin typeface="VK Sans Display Medium" pitchFamily="2" charset="0"/>
                <a:ea typeface="Play"/>
                <a:cs typeface="Play"/>
                <a:sym typeface="Play"/>
              </a:rPr>
              <a:t> для </a:t>
            </a:r>
            <a:r>
              <a:rPr lang="ru-RU" sz="2700" u="none" strike="noStrike" cap="none" dirty="0" err="1">
                <a:solidFill>
                  <a:schemeClr val="accent1"/>
                </a:solidFill>
                <a:latin typeface="VK Sans Display Medium" pitchFamily="2" charset="0"/>
                <a:ea typeface="Play"/>
                <a:cs typeface="Play"/>
                <a:sym typeface="Play"/>
              </a:rPr>
              <a:t>хэндлеров</a:t>
            </a:r>
            <a:endParaRPr sz="2700" u="none" strike="noStrike" cap="none" dirty="0">
              <a:solidFill>
                <a:srgbClr val="000000"/>
              </a:solidFill>
              <a:latin typeface="VK Sans Display Medium" pitchFamily="2" charset="0"/>
              <a:sym typeface="Arial"/>
            </a:endParaRP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67A43502-5449-BF76-E040-895372ADBF76}"/>
              </a:ext>
            </a:extLst>
          </p:cNvPr>
          <p:cNvSpPr/>
          <p:nvPr/>
        </p:nvSpPr>
        <p:spPr>
          <a:xfrm>
            <a:off x="0" y="1570488"/>
            <a:ext cx="9144000" cy="3573012"/>
          </a:xfrm>
          <a:prstGeom prst="rect">
            <a:avLst/>
          </a:prstGeom>
          <a:solidFill>
            <a:srgbClr val="000000">
              <a:lumMod val="85000"/>
              <a:lumOff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F Pro Text Light" panose="020B0603020202020204"/>
              <a:ea typeface="+mn-ea"/>
              <a:cs typeface="+mn-cs"/>
            </a:endParaRPr>
          </a:p>
        </p:txBody>
      </p:sp>
      <p:sp>
        <p:nvSpPr>
          <p:cNvPr id="4" name="body {…">
            <a:extLst>
              <a:ext uri="{FF2B5EF4-FFF2-40B4-BE49-F238E27FC236}">
                <a16:creationId xmlns:a16="http://schemas.microsoft.com/office/drawing/2014/main" id="{FCCAABF5-9776-FE34-89D7-B777EA0C1D03}"/>
              </a:ext>
            </a:extLst>
          </p:cNvPr>
          <p:cNvSpPr txBox="1"/>
          <p:nvPr/>
        </p:nvSpPr>
        <p:spPr>
          <a:xfrm>
            <a:off x="2296857" y="2105223"/>
            <a:ext cx="4550285" cy="25035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t"/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ru-RU" sz="1400" dirty="0">
                <a:solidFill>
                  <a:srgbClr val="92D050"/>
                </a:solidFill>
                <a:latin typeface="Consolas" panose="020B0609020204030204" pitchFamily="49" charset="0"/>
                <a:ea typeface="Roboto Mono Light"/>
                <a:cs typeface="Consolas" panose="020B0609020204030204" pitchFamily="49" charset="0"/>
                <a:sym typeface="Roboto Mono Light"/>
              </a:rPr>
              <a:t>// Создали роутер:</a:t>
            </a:r>
            <a:br>
              <a:rPr lang="ru-RU" sz="1400" dirty="0">
                <a:solidFill>
                  <a:srgbClr val="FFAE00"/>
                </a:solidFill>
                <a:latin typeface="Consolas" panose="020B0609020204030204" pitchFamily="49" charset="0"/>
                <a:ea typeface="Roboto Mono Light"/>
                <a:cs typeface="Consolas" panose="020B0609020204030204" pitchFamily="49" charset="0"/>
                <a:sym typeface="Roboto Mono Light"/>
              </a:rPr>
            </a:br>
            <a:r>
              <a:rPr lang="en" sz="1400" dirty="0" err="1">
                <a:solidFill>
                  <a:srgbClr val="FFAE00"/>
                </a:solidFill>
                <a:latin typeface="Consolas" panose="020B0609020204030204" pitchFamily="49" charset="0"/>
                <a:ea typeface="Roboto Mono Light"/>
                <a:cs typeface="Consolas" panose="020B0609020204030204" pitchFamily="49" charset="0"/>
                <a:sym typeface="Roboto Mono Light"/>
              </a:rPr>
              <a:t>siteMux</a:t>
            </a:r>
            <a:r>
              <a:rPr lang="en" sz="1400" dirty="0">
                <a:solidFill>
                  <a:srgbClr val="FFAE00"/>
                </a:solidFill>
                <a:latin typeface="Consolas" panose="020B0609020204030204" pitchFamily="49" charset="0"/>
                <a:ea typeface="Roboto Mono Light"/>
                <a:cs typeface="Consolas" panose="020B0609020204030204" pitchFamily="49" charset="0"/>
                <a:sym typeface="Roboto Mono Light"/>
              </a:rPr>
              <a:t> := </a:t>
            </a:r>
            <a:r>
              <a:rPr lang="en" sz="1400" dirty="0" err="1">
                <a:solidFill>
                  <a:srgbClr val="FFAE00"/>
                </a:solidFill>
                <a:latin typeface="Consolas" panose="020B0609020204030204" pitchFamily="49" charset="0"/>
                <a:ea typeface="Roboto Mono Light"/>
                <a:cs typeface="Consolas" panose="020B0609020204030204" pitchFamily="49" charset="0"/>
                <a:sym typeface="Roboto Mono Light"/>
              </a:rPr>
              <a:t>http.NewServeMux</a:t>
            </a:r>
            <a:r>
              <a:rPr lang="en" sz="1400" dirty="0">
                <a:solidFill>
                  <a:srgbClr val="FFAE00"/>
                </a:solidFill>
                <a:latin typeface="Consolas" panose="020B0609020204030204" pitchFamily="49" charset="0"/>
                <a:ea typeface="Roboto Mono Light"/>
                <a:cs typeface="Consolas" panose="020B0609020204030204" pitchFamily="49" charset="0"/>
                <a:sym typeface="Roboto Mono Light"/>
              </a:rPr>
              <a:t>()</a:t>
            </a:r>
            <a:br>
              <a:rPr lang="en" sz="1400" dirty="0">
                <a:solidFill>
                  <a:srgbClr val="FFAE00"/>
                </a:solidFill>
                <a:latin typeface="Consolas" panose="020B0609020204030204" pitchFamily="49" charset="0"/>
                <a:ea typeface="Roboto Mono Light"/>
                <a:cs typeface="Consolas" panose="020B0609020204030204" pitchFamily="49" charset="0"/>
                <a:sym typeface="Roboto Mono Light"/>
              </a:rPr>
            </a:br>
            <a:br>
              <a:rPr lang="en" sz="1400" dirty="0">
                <a:solidFill>
                  <a:srgbClr val="FFAE00"/>
                </a:solidFill>
                <a:latin typeface="Consolas" panose="020B0609020204030204" pitchFamily="49" charset="0"/>
                <a:ea typeface="Roboto Mono Light"/>
                <a:cs typeface="Consolas" panose="020B0609020204030204" pitchFamily="49" charset="0"/>
                <a:sym typeface="Roboto Mono Light"/>
              </a:rPr>
            </a:br>
            <a:r>
              <a:rPr lang="en" sz="1400" dirty="0">
                <a:solidFill>
                  <a:srgbClr val="92D050"/>
                </a:solidFill>
                <a:latin typeface="Consolas" panose="020B0609020204030204" pitchFamily="49" charset="0"/>
                <a:ea typeface="Roboto Mono Light"/>
                <a:cs typeface="Consolas" panose="020B0609020204030204" pitchFamily="49" charset="0"/>
                <a:sym typeface="Roboto Mono Light"/>
              </a:rPr>
              <a:t>// </a:t>
            </a:r>
            <a:r>
              <a:rPr lang="ru-RU" sz="1400" dirty="0">
                <a:solidFill>
                  <a:srgbClr val="92D050"/>
                </a:solidFill>
                <a:latin typeface="Consolas" panose="020B0609020204030204" pitchFamily="49" charset="0"/>
                <a:ea typeface="Roboto Mono Light"/>
                <a:cs typeface="Consolas" panose="020B0609020204030204" pitchFamily="49" charset="0"/>
                <a:sym typeface="Roboto Mono Light"/>
              </a:rPr>
              <a:t>Добавили в роутер </a:t>
            </a:r>
            <a:r>
              <a:rPr lang="ru-RU" sz="1400" dirty="0" err="1">
                <a:solidFill>
                  <a:srgbClr val="92D050"/>
                </a:solidFill>
                <a:latin typeface="Consolas" panose="020B0609020204030204" pitchFamily="49" charset="0"/>
                <a:ea typeface="Roboto Mono Light"/>
                <a:cs typeface="Consolas" panose="020B0609020204030204" pitchFamily="49" charset="0"/>
                <a:sym typeface="Roboto Mono Light"/>
              </a:rPr>
              <a:t>хендлеры</a:t>
            </a:r>
            <a:r>
              <a:rPr lang="ru-RU" sz="1400" dirty="0">
                <a:solidFill>
                  <a:srgbClr val="92D050"/>
                </a:solidFill>
                <a:latin typeface="Consolas" panose="020B0609020204030204" pitchFamily="49" charset="0"/>
                <a:ea typeface="Roboto Mono Light"/>
                <a:cs typeface="Consolas" panose="020B0609020204030204" pitchFamily="49" charset="0"/>
                <a:sym typeface="Roboto Mono Light"/>
              </a:rPr>
              <a:t> для </a:t>
            </a:r>
            <a:r>
              <a:rPr lang="ru-RU" sz="1400" dirty="0" err="1">
                <a:solidFill>
                  <a:srgbClr val="92D050"/>
                </a:solidFill>
                <a:latin typeface="Consolas" panose="020B0609020204030204" pitchFamily="49" charset="0"/>
                <a:ea typeface="Roboto Mono Light"/>
                <a:cs typeface="Consolas" panose="020B0609020204030204" pitchFamily="49" charset="0"/>
                <a:sym typeface="Roboto Mono Light"/>
              </a:rPr>
              <a:t>эндпоинтов</a:t>
            </a:r>
            <a:r>
              <a:rPr lang="ru-RU" sz="1400" dirty="0">
                <a:solidFill>
                  <a:srgbClr val="92D050"/>
                </a:solidFill>
                <a:latin typeface="Consolas" panose="020B0609020204030204" pitchFamily="49" charset="0"/>
                <a:ea typeface="Roboto Mono Light"/>
                <a:cs typeface="Consolas" panose="020B0609020204030204" pitchFamily="49" charset="0"/>
                <a:sym typeface="Roboto Mono Light"/>
              </a:rPr>
              <a:t>:</a:t>
            </a:r>
            <a:br>
              <a:rPr lang="ru-RU" sz="1400" dirty="0">
                <a:solidFill>
                  <a:srgbClr val="FFAE00"/>
                </a:solidFill>
                <a:latin typeface="Consolas" panose="020B0609020204030204" pitchFamily="49" charset="0"/>
                <a:ea typeface="Roboto Mono Light"/>
                <a:cs typeface="Consolas" panose="020B0609020204030204" pitchFamily="49" charset="0"/>
                <a:sym typeface="Roboto Mono Light"/>
              </a:rPr>
            </a:br>
            <a:r>
              <a:rPr lang="en" sz="1400" dirty="0" err="1">
                <a:solidFill>
                  <a:srgbClr val="FFAE00"/>
                </a:solidFill>
                <a:latin typeface="Consolas" panose="020B0609020204030204" pitchFamily="49" charset="0"/>
                <a:ea typeface="Roboto Mono Light"/>
                <a:cs typeface="Consolas" panose="020B0609020204030204" pitchFamily="49" charset="0"/>
                <a:sym typeface="Roboto Mono Light"/>
              </a:rPr>
              <a:t>siteMux.HandleFunc</a:t>
            </a:r>
            <a:r>
              <a:rPr lang="en" sz="1400" dirty="0">
                <a:solidFill>
                  <a:srgbClr val="FFAE00"/>
                </a:solidFill>
                <a:latin typeface="Consolas" panose="020B0609020204030204" pitchFamily="49" charset="0"/>
                <a:ea typeface="Roboto Mono Light"/>
                <a:cs typeface="Consolas" panose="020B0609020204030204" pitchFamily="49" charset="0"/>
                <a:sym typeface="Roboto Mono Light"/>
              </a:rPr>
              <a:t>("/login", </a:t>
            </a:r>
            <a:r>
              <a:rPr lang="en" sz="1400" dirty="0" err="1">
                <a:solidFill>
                  <a:srgbClr val="FFAE00"/>
                </a:solidFill>
                <a:latin typeface="Consolas" panose="020B0609020204030204" pitchFamily="49" charset="0"/>
                <a:ea typeface="Roboto Mono Light"/>
                <a:cs typeface="Consolas" panose="020B0609020204030204" pitchFamily="49" charset="0"/>
                <a:sym typeface="Roboto Mono Light"/>
              </a:rPr>
              <a:t>loginPage</a:t>
            </a:r>
            <a:r>
              <a:rPr lang="en" sz="1400" dirty="0">
                <a:solidFill>
                  <a:srgbClr val="FFAE00"/>
                </a:solidFill>
                <a:latin typeface="Consolas" panose="020B0609020204030204" pitchFamily="49" charset="0"/>
                <a:ea typeface="Roboto Mono Light"/>
                <a:cs typeface="Consolas" panose="020B0609020204030204" pitchFamily="49" charset="0"/>
                <a:sym typeface="Roboto Mono Light"/>
              </a:rPr>
              <a:t>)</a:t>
            </a:r>
            <a:br>
              <a:rPr lang="en" sz="1400" dirty="0">
                <a:solidFill>
                  <a:srgbClr val="FFAE00"/>
                </a:solidFill>
                <a:latin typeface="Consolas" panose="020B0609020204030204" pitchFamily="49" charset="0"/>
                <a:ea typeface="Roboto Mono Light"/>
                <a:cs typeface="Consolas" panose="020B0609020204030204" pitchFamily="49" charset="0"/>
                <a:sym typeface="Roboto Mono Light"/>
              </a:rPr>
            </a:br>
            <a:r>
              <a:rPr lang="en" sz="1400" dirty="0">
                <a:solidFill>
                  <a:srgbClr val="FFAE00"/>
                </a:solidFill>
                <a:latin typeface="Consolas" panose="020B0609020204030204" pitchFamily="49" charset="0"/>
                <a:ea typeface="Roboto Mono Light"/>
                <a:cs typeface="Consolas" panose="020B0609020204030204" pitchFamily="49" charset="0"/>
                <a:sym typeface="Roboto Mono Light"/>
              </a:rPr>
              <a:t>...</a:t>
            </a:r>
            <a:br>
              <a:rPr lang="en" sz="1400" dirty="0">
                <a:solidFill>
                  <a:srgbClr val="FFAE00"/>
                </a:solidFill>
                <a:latin typeface="Consolas" panose="020B0609020204030204" pitchFamily="49" charset="0"/>
                <a:ea typeface="Roboto Mono Light"/>
                <a:cs typeface="Consolas" panose="020B0609020204030204" pitchFamily="49" charset="0"/>
                <a:sym typeface="Roboto Mono Light"/>
              </a:rPr>
            </a:br>
            <a:endParaRPr lang="en" sz="1400" dirty="0">
              <a:solidFill>
                <a:srgbClr val="FFAE00"/>
              </a:solidFill>
              <a:latin typeface="Consolas" panose="020B0609020204030204" pitchFamily="49" charset="0"/>
              <a:ea typeface="Roboto Mono Light"/>
              <a:cs typeface="Consolas" panose="020B0609020204030204" pitchFamily="49" charset="0"/>
              <a:sym typeface="Roboto Mono Light"/>
            </a:endParaRPr>
          </a:p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" sz="1400" dirty="0">
                <a:solidFill>
                  <a:srgbClr val="92D050"/>
                </a:solidFill>
                <a:latin typeface="Consolas" panose="020B0609020204030204" pitchFamily="49" charset="0"/>
                <a:ea typeface="Roboto Mono Light"/>
                <a:cs typeface="Consolas" panose="020B0609020204030204" pitchFamily="49" charset="0"/>
                <a:sym typeface="Roboto Mono Light"/>
              </a:rPr>
              <a:t>// </a:t>
            </a:r>
            <a:r>
              <a:rPr lang="ru-RU" sz="1400" dirty="0">
                <a:solidFill>
                  <a:srgbClr val="92D050"/>
                </a:solidFill>
                <a:latin typeface="Consolas" panose="020B0609020204030204" pitchFamily="49" charset="0"/>
                <a:ea typeface="Roboto Mono Light"/>
                <a:cs typeface="Consolas" panose="020B0609020204030204" pitchFamily="49" charset="0"/>
                <a:sym typeface="Roboto Mono Light"/>
              </a:rPr>
              <a:t>Добавили </a:t>
            </a:r>
            <a:r>
              <a:rPr lang="en" sz="1400" dirty="0" err="1">
                <a:solidFill>
                  <a:srgbClr val="92D050"/>
                </a:solidFill>
                <a:latin typeface="Consolas" panose="020B0609020204030204" pitchFamily="49" charset="0"/>
                <a:ea typeface="Roboto Mono Light"/>
                <a:cs typeface="Consolas" panose="020B0609020204030204" pitchFamily="49" charset="0"/>
                <a:sym typeface="Roboto Mono Light"/>
              </a:rPr>
              <a:t>middlware</a:t>
            </a:r>
            <a:r>
              <a:rPr lang="en" sz="1400" dirty="0">
                <a:solidFill>
                  <a:srgbClr val="92D050"/>
                </a:solidFill>
                <a:latin typeface="Consolas" panose="020B0609020204030204" pitchFamily="49" charset="0"/>
                <a:ea typeface="Roboto Mono Light"/>
                <a:cs typeface="Consolas" panose="020B0609020204030204" pitchFamily="49" charset="0"/>
                <a:sym typeface="Roboto Mono Light"/>
              </a:rPr>
              <a:t>:</a:t>
            </a:r>
            <a:br>
              <a:rPr lang="en" sz="1400" dirty="0">
                <a:solidFill>
                  <a:srgbClr val="FFAE00"/>
                </a:solidFill>
                <a:latin typeface="Consolas" panose="020B0609020204030204" pitchFamily="49" charset="0"/>
                <a:ea typeface="Roboto Mono Light"/>
                <a:cs typeface="Consolas" panose="020B0609020204030204" pitchFamily="49" charset="0"/>
                <a:sym typeface="Roboto Mono Light"/>
              </a:rPr>
            </a:br>
            <a:r>
              <a:rPr lang="en" sz="1400" dirty="0" err="1">
                <a:solidFill>
                  <a:srgbClr val="FFAE00"/>
                </a:solidFill>
                <a:latin typeface="Consolas" panose="020B0609020204030204" pitchFamily="49" charset="0"/>
                <a:ea typeface="Roboto Mono Light"/>
                <a:cs typeface="Consolas" panose="020B0609020204030204" pitchFamily="49" charset="0"/>
                <a:sym typeface="Roboto Mono Light"/>
              </a:rPr>
              <a:t>siteHandler</a:t>
            </a:r>
            <a:r>
              <a:rPr lang="en" sz="1400" dirty="0">
                <a:solidFill>
                  <a:srgbClr val="FFAE00"/>
                </a:solidFill>
                <a:latin typeface="Consolas" panose="020B0609020204030204" pitchFamily="49" charset="0"/>
                <a:ea typeface="Roboto Mono Light"/>
                <a:cs typeface="Consolas" panose="020B0609020204030204" pitchFamily="49" charset="0"/>
                <a:sym typeface="Roboto Mono Light"/>
              </a:rPr>
              <a:t> := </a:t>
            </a:r>
            <a:r>
              <a:rPr lang="en" sz="1400" dirty="0" err="1">
                <a:solidFill>
                  <a:srgbClr val="FFAE00"/>
                </a:solidFill>
                <a:latin typeface="Consolas" panose="020B0609020204030204" pitchFamily="49" charset="0"/>
                <a:ea typeface="Roboto Mono Light"/>
                <a:cs typeface="Consolas" panose="020B0609020204030204" pitchFamily="49" charset="0"/>
                <a:sym typeface="Roboto Mono Light"/>
              </a:rPr>
              <a:t>accessLogMiddleware</a:t>
            </a:r>
            <a:r>
              <a:rPr lang="en" sz="1400" dirty="0">
                <a:solidFill>
                  <a:srgbClr val="FFAE00"/>
                </a:solidFill>
                <a:latin typeface="Consolas" panose="020B0609020204030204" pitchFamily="49" charset="0"/>
                <a:ea typeface="Roboto Mono Light"/>
                <a:cs typeface="Consolas" panose="020B0609020204030204" pitchFamily="49" charset="0"/>
                <a:sym typeface="Roboto Mono Light"/>
              </a:rPr>
              <a:t>(</a:t>
            </a:r>
            <a:r>
              <a:rPr lang="en" sz="1400" dirty="0" err="1">
                <a:solidFill>
                  <a:srgbClr val="FFAE00"/>
                </a:solidFill>
                <a:latin typeface="Consolas" panose="020B0609020204030204" pitchFamily="49" charset="0"/>
                <a:ea typeface="Roboto Mono Light"/>
                <a:cs typeface="Consolas" panose="020B0609020204030204" pitchFamily="49" charset="0"/>
                <a:sym typeface="Roboto Mono Light"/>
              </a:rPr>
              <a:t>siteMux</a:t>
            </a:r>
            <a:r>
              <a:rPr lang="en" sz="1400" dirty="0">
                <a:solidFill>
                  <a:srgbClr val="FFAE00"/>
                </a:solidFill>
                <a:latin typeface="Consolas" panose="020B0609020204030204" pitchFamily="49" charset="0"/>
                <a:ea typeface="Roboto Mono Light"/>
                <a:cs typeface="Consolas" panose="020B0609020204030204" pitchFamily="49" charset="0"/>
                <a:sym typeface="Roboto Mono Light"/>
              </a:rPr>
              <a:t>)</a:t>
            </a:r>
            <a:br>
              <a:rPr lang="en" sz="1400" dirty="0">
                <a:solidFill>
                  <a:srgbClr val="FFAE00"/>
                </a:solidFill>
                <a:latin typeface="Consolas" panose="020B0609020204030204" pitchFamily="49" charset="0"/>
                <a:ea typeface="Roboto Mono Light"/>
                <a:cs typeface="Consolas" panose="020B0609020204030204" pitchFamily="49" charset="0"/>
                <a:sym typeface="Roboto Mono Light"/>
              </a:rPr>
            </a:br>
            <a:r>
              <a:rPr lang="en" sz="1400" dirty="0" err="1">
                <a:solidFill>
                  <a:srgbClr val="FFAE00"/>
                </a:solidFill>
                <a:latin typeface="Consolas" panose="020B0609020204030204" pitchFamily="49" charset="0"/>
                <a:ea typeface="Roboto Mono Light"/>
                <a:cs typeface="Consolas" panose="020B0609020204030204" pitchFamily="49" charset="0"/>
                <a:sym typeface="Roboto Mono Light"/>
              </a:rPr>
              <a:t>siteHandler</a:t>
            </a:r>
            <a:r>
              <a:rPr lang="en" sz="1400" dirty="0">
                <a:solidFill>
                  <a:srgbClr val="FFAE00"/>
                </a:solidFill>
                <a:latin typeface="Consolas" panose="020B0609020204030204" pitchFamily="49" charset="0"/>
                <a:ea typeface="Roboto Mono Light"/>
                <a:cs typeface="Consolas" panose="020B0609020204030204" pitchFamily="49" charset="0"/>
                <a:sym typeface="Roboto Mono Light"/>
              </a:rPr>
              <a:t> = </a:t>
            </a:r>
            <a:r>
              <a:rPr lang="en" sz="1400" dirty="0" err="1">
                <a:solidFill>
                  <a:srgbClr val="FFAE00"/>
                </a:solidFill>
                <a:latin typeface="Consolas" panose="020B0609020204030204" pitchFamily="49" charset="0"/>
                <a:ea typeface="Roboto Mono Light"/>
                <a:cs typeface="Consolas" panose="020B0609020204030204" pitchFamily="49" charset="0"/>
                <a:sym typeface="Roboto Mono Light"/>
              </a:rPr>
              <a:t>authMiddleware</a:t>
            </a:r>
            <a:r>
              <a:rPr lang="en" sz="1400" dirty="0">
                <a:solidFill>
                  <a:srgbClr val="FFAE00"/>
                </a:solidFill>
                <a:latin typeface="Consolas" panose="020B0609020204030204" pitchFamily="49" charset="0"/>
                <a:ea typeface="Roboto Mono Light"/>
                <a:cs typeface="Consolas" panose="020B0609020204030204" pitchFamily="49" charset="0"/>
                <a:sym typeface="Roboto Mono Light"/>
              </a:rPr>
              <a:t>(</a:t>
            </a:r>
            <a:r>
              <a:rPr lang="en" sz="1400" dirty="0" err="1">
                <a:solidFill>
                  <a:srgbClr val="FFAE00"/>
                </a:solidFill>
                <a:latin typeface="Consolas" panose="020B0609020204030204" pitchFamily="49" charset="0"/>
                <a:ea typeface="Roboto Mono Light"/>
                <a:cs typeface="Consolas" panose="020B0609020204030204" pitchFamily="49" charset="0"/>
                <a:sym typeface="Roboto Mono Light"/>
              </a:rPr>
              <a:t>siteHandler</a:t>
            </a:r>
            <a:r>
              <a:rPr lang="en" sz="1400" dirty="0">
                <a:solidFill>
                  <a:srgbClr val="FFAE00"/>
                </a:solidFill>
                <a:latin typeface="Consolas" panose="020B0609020204030204" pitchFamily="49" charset="0"/>
                <a:ea typeface="Roboto Mono Light"/>
                <a:cs typeface="Consolas" panose="020B0609020204030204" pitchFamily="49" charset="0"/>
                <a:sym typeface="Roboto Mono Light"/>
              </a:rPr>
              <a:t>)</a:t>
            </a:r>
            <a:br>
              <a:rPr lang="en" sz="1400" dirty="0">
                <a:solidFill>
                  <a:srgbClr val="FFAE00"/>
                </a:solidFill>
                <a:latin typeface="Consolas" panose="020B0609020204030204" pitchFamily="49" charset="0"/>
                <a:ea typeface="Roboto Mono Light"/>
                <a:cs typeface="Consolas" panose="020B0609020204030204" pitchFamily="49" charset="0"/>
                <a:sym typeface="Roboto Mono Light"/>
              </a:rPr>
            </a:br>
            <a:r>
              <a:rPr lang="en" sz="1400" dirty="0" err="1">
                <a:solidFill>
                  <a:srgbClr val="FFAE00"/>
                </a:solidFill>
                <a:latin typeface="Consolas" panose="020B0609020204030204" pitchFamily="49" charset="0"/>
                <a:ea typeface="Roboto Mono Light"/>
                <a:cs typeface="Consolas" panose="020B0609020204030204" pitchFamily="49" charset="0"/>
                <a:sym typeface="Roboto Mono Light"/>
              </a:rPr>
              <a:t>siteHandler</a:t>
            </a:r>
            <a:r>
              <a:rPr lang="en" sz="1400" dirty="0">
                <a:solidFill>
                  <a:srgbClr val="FFAE00"/>
                </a:solidFill>
                <a:latin typeface="Consolas" panose="020B0609020204030204" pitchFamily="49" charset="0"/>
                <a:ea typeface="Roboto Mono Light"/>
                <a:cs typeface="Consolas" panose="020B0609020204030204" pitchFamily="49" charset="0"/>
                <a:sym typeface="Roboto Mono Light"/>
              </a:rPr>
              <a:t> = </a:t>
            </a:r>
            <a:r>
              <a:rPr lang="en" sz="1400" dirty="0" err="1">
                <a:solidFill>
                  <a:srgbClr val="FFAE00"/>
                </a:solidFill>
                <a:latin typeface="Consolas" panose="020B0609020204030204" pitchFamily="49" charset="0"/>
                <a:ea typeface="Roboto Mono Light"/>
                <a:cs typeface="Consolas" panose="020B0609020204030204" pitchFamily="49" charset="0"/>
                <a:sym typeface="Roboto Mono Light"/>
              </a:rPr>
              <a:t>panicMiddleware</a:t>
            </a:r>
            <a:r>
              <a:rPr lang="en" sz="1400" dirty="0">
                <a:solidFill>
                  <a:srgbClr val="FFAE00"/>
                </a:solidFill>
                <a:latin typeface="Consolas" panose="020B0609020204030204" pitchFamily="49" charset="0"/>
                <a:ea typeface="Roboto Mono Light"/>
                <a:cs typeface="Consolas" panose="020B0609020204030204" pitchFamily="49" charset="0"/>
                <a:sym typeface="Roboto Mono Light"/>
              </a:rPr>
              <a:t>(</a:t>
            </a:r>
            <a:r>
              <a:rPr lang="en" sz="1400" dirty="0" err="1">
                <a:solidFill>
                  <a:srgbClr val="FFAE00"/>
                </a:solidFill>
                <a:latin typeface="Consolas" panose="020B0609020204030204" pitchFamily="49" charset="0"/>
                <a:ea typeface="Roboto Mono Light"/>
                <a:cs typeface="Consolas" panose="020B0609020204030204" pitchFamily="49" charset="0"/>
                <a:sym typeface="Roboto Mono Light"/>
              </a:rPr>
              <a:t>siteHandler</a:t>
            </a:r>
            <a:r>
              <a:rPr lang="en" sz="1400" dirty="0">
                <a:solidFill>
                  <a:srgbClr val="FFAE00"/>
                </a:solidFill>
                <a:latin typeface="Consolas" panose="020B0609020204030204" pitchFamily="49" charset="0"/>
                <a:ea typeface="Roboto Mono Light"/>
                <a:cs typeface="Consolas" panose="020B0609020204030204" pitchFamily="49" charset="0"/>
                <a:sym typeface="Roboto Mono Light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847756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>
          <a:extLst>
            <a:ext uri="{FF2B5EF4-FFF2-40B4-BE49-F238E27FC236}">
              <a16:creationId xmlns:a16="http://schemas.microsoft.com/office/drawing/2014/main" id="{30F68318-42B0-9B67-0126-43CDACA17A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">
            <a:extLst>
              <a:ext uri="{FF2B5EF4-FFF2-40B4-BE49-F238E27FC236}">
                <a16:creationId xmlns:a16="http://schemas.microsoft.com/office/drawing/2014/main" id="{4A3A16C1-6EB5-B3C0-9F37-6D291998A66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7960" y="519120"/>
            <a:ext cx="557532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Play"/>
              <a:buNone/>
            </a:pPr>
            <a:r>
              <a:rPr lang="ru-RU" sz="2700" u="none" strike="noStrike" cap="none" dirty="0">
                <a:solidFill>
                  <a:schemeClr val="accent1"/>
                </a:solidFill>
                <a:latin typeface="VK Sans Display Medium" pitchFamily="2" charset="0"/>
                <a:ea typeface="Play"/>
                <a:cs typeface="Play"/>
                <a:sym typeface="Play"/>
              </a:rPr>
              <a:t>1</a:t>
            </a:r>
            <a:r>
              <a:rPr lang="en-US" sz="2700" u="none" strike="noStrike" cap="none" dirty="0">
                <a:solidFill>
                  <a:schemeClr val="accent1"/>
                </a:solidFill>
                <a:latin typeface="VK Sans Display Medium" pitchFamily="2" charset="0"/>
                <a:ea typeface="Play"/>
                <a:cs typeface="Play"/>
                <a:sym typeface="Play"/>
              </a:rPr>
              <a:t>.</a:t>
            </a:r>
            <a:r>
              <a:rPr lang="ru-RU" sz="2700" u="none" strike="noStrike" cap="none" dirty="0">
                <a:solidFill>
                  <a:schemeClr val="accent1"/>
                </a:solidFill>
                <a:latin typeface="VK Sans Display Medium" pitchFamily="2" charset="0"/>
                <a:ea typeface="Play"/>
                <a:cs typeface="Play"/>
                <a:sym typeface="Play"/>
              </a:rPr>
              <a:t>3</a:t>
            </a:r>
            <a:r>
              <a:rPr lang="en-US" sz="2700" u="none" strike="noStrike" cap="none" dirty="0">
                <a:solidFill>
                  <a:schemeClr val="accent1"/>
                </a:solidFill>
                <a:latin typeface="VK Sans Display Medium" pitchFamily="2" charset="0"/>
                <a:ea typeface="Play"/>
                <a:cs typeface="Play"/>
                <a:sym typeface="Play"/>
              </a:rPr>
              <a:t> </a:t>
            </a:r>
            <a:r>
              <a:rPr lang="ru-RU" sz="2700" u="none" strike="noStrike" cap="none" dirty="0">
                <a:solidFill>
                  <a:schemeClr val="accent1"/>
                </a:solidFill>
                <a:latin typeface="VK Sans Display Medium" pitchFamily="2" charset="0"/>
                <a:ea typeface="Play"/>
                <a:cs typeface="Play"/>
                <a:sym typeface="Play"/>
              </a:rPr>
              <a:t>Ещё примеры </a:t>
            </a:r>
            <a:r>
              <a:rPr lang="en-US" dirty="0">
                <a:latin typeface="VK Sans Display Medium" pitchFamily="2" charset="0"/>
              </a:rPr>
              <a:t>m</a:t>
            </a:r>
            <a:r>
              <a:rPr lang="en-US" sz="2700" u="none" strike="noStrike" cap="none" dirty="0">
                <a:solidFill>
                  <a:schemeClr val="accent1"/>
                </a:solidFill>
                <a:latin typeface="VK Sans Display Medium" pitchFamily="2" charset="0"/>
                <a:ea typeface="Play"/>
                <a:cs typeface="Play"/>
                <a:sym typeface="Play"/>
              </a:rPr>
              <a:t>iddleware</a:t>
            </a:r>
            <a:endParaRPr sz="2700" u="none" strike="noStrike" cap="none" dirty="0">
              <a:solidFill>
                <a:srgbClr val="000000"/>
              </a:solidFill>
              <a:latin typeface="VK Sans Display Medium" pitchFamily="2" charset="0"/>
              <a:sym typeface="Arial"/>
            </a:endParaRPr>
          </a:p>
        </p:txBody>
      </p:sp>
      <p:sp>
        <p:nvSpPr>
          <p:cNvPr id="3" name="Google Shape;306;p3">
            <a:extLst>
              <a:ext uri="{FF2B5EF4-FFF2-40B4-BE49-F238E27FC236}">
                <a16:creationId xmlns:a16="http://schemas.microsoft.com/office/drawing/2014/main" id="{DC22BD8F-558C-9707-124D-9809FCDACAF0}"/>
              </a:ext>
            </a:extLst>
          </p:cNvPr>
          <p:cNvSpPr/>
          <p:nvPr/>
        </p:nvSpPr>
        <p:spPr>
          <a:xfrm>
            <a:off x="507960" y="1001520"/>
            <a:ext cx="8145222" cy="3634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00" rIns="68400" bIns="34200" anchor="t" anchorCtr="0">
            <a:normAutofit/>
          </a:bodyPr>
          <a:lstStyle/>
          <a:p>
            <a:pPr marL="34308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ru-RU" sz="17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K Sans Display" pitchFamily="2" charset="0"/>
              <a:cs typeface="Arial"/>
              <a:sym typeface="Arial"/>
            </a:endParaRPr>
          </a:p>
          <a:p>
            <a:pPr marL="343080" indent="-272880">
              <a:lnSpc>
                <a:spcPct val="110000"/>
              </a:lnSpc>
              <a:buClr>
                <a:srgbClr val="0077FF"/>
              </a:buClr>
              <a:buSzPts val="1700"/>
              <a:buFont typeface="Play"/>
              <a:buChar char="➔"/>
              <a:defRPr/>
            </a:pPr>
            <a:r>
              <a:rPr kumimoji="0" lang="ru-RU" sz="1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K Sans Display" pitchFamily="2" charset="0"/>
                <a:ea typeface="Play"/>
                <a:cs typeface="Play"/>
                <a:sym typeface="Play"/>
              </a:rPr>
              <a:t>Проверка доступа (</a:t>
            </a:r>
            <a:r>
              <a:rPr kumimoji="0" lang="en" sz="1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K Sans Display" pitchFamily="2" charset="0"/>
                <a:ea typeface="Play"/>
                <a:cs typeface="Play"/>
                <a:sym typeface="Play"/>
              </a:rPr>
              <a:t>ACL, access control list)</a:t>
            </a:r>
            <a:br>
              <a:rPr kumimoji="0" lang="ru-RU" sz="1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K Sans Display" pitchFamily="2" charset="0"/>
                <a:ea typeface="Play"/>
                <a:cs typeface="Play"/>
                <a:sym typeface="Play"/>
              </a:rPr>
            </a:br>
            <a:r>
              <a:rPr kumimoji="0" lang="ru-RU" sz="1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K Sans Display" pitchFamily="2" charset="0"/>
                <a:ea typeface="Play"/>
                <a:cs typeface="Play"/>
                <a:sym typeface="Play"/>
              </a:rPr>
              <a:t>- </a:t>
            </a:r>
            <a:r>
              <a:rPr kumimoji="0" lang="en" sz="1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K Sans Display" pitchFamily="2" charset="0"/>
                <a:ea typeface="Play"/>
                <a:cs typeface="Play"/>
                <a:sym typeface="Play"/>
              </a:rPr>
              <a:t>server side-</a:t>
            </a:r>
            <a:r>
              <a:rPr kumimoji="0" lang="ru-RU" sz="17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K Sans Display" pitchFamily="2" charset="0"/>
                <a:ea typeface="Play"/>
                <a:cs typeface="Play"/>
                <a:sym typeface="Play"/>
              </a:rPr>
              <a:t>эндпоинты</a:t>
            </a:r>
            <a:r>
              <a:rPr kumimoji="0" lang="ru-RU" sz="1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K Sans Display" pitchFamily="2" charset="0"/>
                <a:ea typeface="Play"/>
                <a:cs typeface="Play"/>
                <a:sym typeface="Play"/>
              </a:rPr>
              <a:t> доступны только внутренним сервисам</a:t>
            </a:r>
          </a:p>
          <a:p>
            <a:pPr marL="70200">
              <a:lnSpc>
                <a:spcPct val="110000"/>
              </a:lnSpc>
              <a:buClr>
                <a:srgbClr val="0077FF"/>
              </a:buClr>
              <a:buSzPts val="1700"/>
              <a:defRPr/>
            </a:pPr>
            <a:endParaRPr kumimoji="0" lang="en" sz="17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K Sans Display" pitchFamily="2" charset="0"/>
              <a:ea typeface="Play"/>
              <a:cs typeface="Play"/>
              <a:sym typeface="Play"/>
            </a:endParaRPr>
          </a:p>
          <a:p>
            <a:pPr marL="343080" indent="-272880">
              <a:lnSpc>
                <a:spcPct val="110000"/>
              </a:lnSpc>
              <a:buClr>
                <a:srgbClr val="0077FF"/>
              </a:buClr>
              <a:buSzPts val="1700"/>
              <a:buFont typeface="Play"/>
              <a:buChar char="➔"/>
              <a:defRPr/>
            </a:pPr>
            <a:r>
              <a:rPr lang="ru-RU" sz="1700" dirty="0">
                <a:latin typeface="VK Sans Display" pitchFamily="2" charset="0"/>
                <a:sym typeface="Play"/>
              </a:rPr>
              <a:t>Ограничение количества запросов (</a:t>
            </a:r>
            <a:r>
              <a:rPr lang="en" sz="1700" dirty="0">
                <a:latin typeface="VK Sans Display" pitchFamily="2" charset="0"/>
                <a:sym typeface="Play"/>
              </a:rPr>
              <a:t>anti </a:t>
            </a:r>
            <a:r>
              <a:rPr lang="en" sz="1700" dirty="0" err="1">
                <a:latin typeface="VK Sans Display" pitchFamily="2" charset="0"/>
                <a:sym typeface="Play"/>
              </a:rPr>
              <a:t>bruteforce</a:t>
            </a:r>
            <a:r>
              <a:rPr lang="en" sz="1700" dirty="0">
                <a:latin typeface="VK Sans Display" pitchFamily="2" charset="0"/>
                <a:sym typeface="Play"/>
              </a:rPr>
              <a:t>)</a:t>
            </a:r>
            <a:br>
              <a:rPr lang="ru-RU" sz="1700" dirty="0">
                <a:latin typeface="VK Sans Display" pitchFamily="2" charset="0"/>
                <a:sym typeface="Play"/>
              </a:rPr>
            </a:br>
            <a:r>
              <a:rPr lang="ru-RU" sz="1700" dirty="0">
                <a:latin typeface="VK Sans Display" pitchFamily="2" charset="0"/>
                <a:sym typeface="Play"/>
              </a:rPr>
              <a:t>- не более 10 отправок письма для одного юзера</a:t>
            </a:r>
          </a:p>
          <a:p>
            <a:pPr marL="70200">
              <a:lnSpc>
                <a:spcPct val="110000"/>
              </a:lnSpc>
              <a:buClr>
                <a:srgbClr val="0077FF"/>
              </a:buClr>
              <a:buSzPts val="1700"/>
              <a:defRPr/>
            </a:pPr>
            <a:endParaRPr lang="en" sz="1700" dirty="0">
              <a:latin typeface="VK Sans Display" pitchFamily="2" charset="0"/>
              <a:sym typeface="Play"/>
            </a:endParaRPr>
          </a:p>
          <a:p>
            <a:pPr marL="343080" indent="-272880">
              <a:lnSpc>
                <a:spcPct val="110000"/>
              </a:lnSpc>
              <a:buClr>
                <a:srgbClr val="0077FF"/>
              </a:buClr>
              <a:buSzPts val="1700"/>
              <a:buFont typeface="Play"/>
              <a:buChar char="➔"/>
              <a:defRPr/>
            </a:pPr>
            <a:r>
              <a:rPr kumimoji="0" lang="ru-RU" sz="1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K Sans Display" pitchFamily="2" charset="0"/>
                <a:cs typeface="Arial"/>
                <a:sym typeface="Play"/>
              </a:rPr>
              <a:t>Отправка статистики</a:t>
            </a:r>
            <a:br>
              <a:rPr kumimoji="0" lang="ru-RU" sz="1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K Sans Display" pitchFamily="2" charset="0"/>
                <a:cs typeface="Arial"/>
                <a:sym typeface="Play"/>
              </a:rPr>
            </a:br>
            <a:r>
              <a:rPr kumimoji="0" lang="ru-RU" sz="1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K Sans Display" pitchFamily="2" charset="0"/>
                <a:cs typeface="Arial"/>
                <a:sym typeface="Play"/>
              </a:rPr>
              <a:t>- </a:t>
            </a:r>
            <a:r>
              <a:rPr kumimoji="0" lang="ru-RU" sz="17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K Sans Display" pitchFamily="2" charset="0"/>
                <a:cs typeface="Arial"/>
                <a:sym typeface="Play"/>
              </a:rPr>
              <a:t>эндпоинт</a:t>
            </a:r>
            <a:r>
              <a:rPr kumimoji="0" lang="ru-RU" sz="1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K Sans Display" pitchFamily="2" charset="0"/>
                <a:cs typeface="Arial"/>
                <a:sym typeface="Play"/>
              </a:rPr>
              <a:t>, время запроса, </a:t>
            </a:r>
            <a:r>
              <a:rPr kumimoji="0" lang="en" sz="1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K Sans Display" pitchFamily="2" charset="0"/>
                <a:cs typeface="Arial"/>
                <a:sym typeface="Play"/>
              </a:rPr>
              <a:t>user id, </a:t>
            </a:r>
            <a:r>
              <a:rPr kumimoji="0" lang="ru-RU" sz="1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K Sans Display" pitchFamily="2" charset="0"/>
                <a:cs typeface="Arial"/>
                <a:sym typeface="Play"/>
              </a:rPr>
              <a:t>код ответа, время обработки запроса</a:t>
            </a:r>
          </a:p>
          <a:p>
            <a:pPr marL="343080" indent="-272880">
              <a:lnSpc>
                <a:spcPct val="110000"/>
              </a:lnSpc>
              <a:buClr>
                <a:srgbClr val="0077FF"/>
              </a:buClr>
              <a:buSzPts val="1700"/>
              <a:buFont typeface="Play"/>
              <a:buChar char="➔"/>
              <a:defRPr/>
            </a:pPr>
            <a:endParaRPr kumimoji="0" lang="ru-RU" sz="17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K Sans Display" pitchFamily="2" charset="0"/>
              <a:cs typeface="Arial"/>
              <a:sym typeface="Play"/>
            </a:endParaRPr>
          </a:p>
          <a:p>
            <a:pPr marL="343080" indent="-272880">
              <a:lnSpc>
                <a:spcPct val="110000"/>
              </a:lnSpc>
              <a:buClr>
                <a:srgbClr val="0077FF"/>
              </a:buClr>
              <a:buSzPts val="1700"/>
              <a:buFont typeface="Play"/>
              <a:buChar char="➔"/>
              <a:defRPr/>
            </a:pPr>
            <a:endParaRPr kumimoji="0" lang="ru-RU" sz="17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K Sans Display" pitchFamily="2" charset="0"/>
              <a:cs typeface="Arial"/>
              <a:sym typeface="Play"/>
            </a:endParaRPr>
          </a:p>
        </p:txBody>
      </p:sp>
    </p:spTree>
    <p:extLst>
      <p:ext uri="{BB962C8B-B14F-4D97-AF65-F5344CB8AC3E}">
        <p14:creationId xmlns:p14="http://schemas.microsoft.com/office/powerpoint/2010/main" val="35386820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>
          <a:extLst>
            <a:ext uri="{FF2B5EF4-FFF2-40B4-BE49-F238E27FC236}">
              <a16:creationId xmlns:a16="http://schemas.microsoft.com/office/drawing/2014/main" id="{92F2BB9B-78C6-D97C-6BEE-6785FA06CE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">
            <a:extLst>
              <a:ext uri="{FF2B5EF4-FFF2-40B4-BE49-F238E27FC236}">
                <a16:creationId xmlns:a16="http://schemas.microsoft.com/office/drawing/2014/main" id="{82446AFE-1407-0D1A-3998-61B920038ECF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7960" y="519120"/>
            <a:ext cx="557532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Play"/>
              <a:buNone/>
            </a:pPr>
            <a:r>
              <a:rPr lang="ru-RU" sz="2700" u="none" strike="noStrike" cap="none" dirty="0">
                <a:solidFill>
                  <a:schemeClr val="accent1"/>
                </a:solidFill>
                <a:latin typeface="VK Sans Display Medium" pitchFamily="2" charset="0"/>
                <a:ea typeface="Play"/>
                <a:cs typeface="Play"/>
                <a:sym typeface="Play"/>
              </a:rPr>
              <a:t>2</a:t>
            </a:r>
            <a:r>
              <a:rPr lang="en-US" sz="2700" u="none" strike="noStrike" cap="none" dirty="0">
                <a:solidFill>
                  <a:schemeClr val="accent1"/>
                </a:solidFill>
                <a:latin typeface="VK Sans Display Medium" pitchFamily="2" charset="0"/>
                <a:ea typeface="Play"/>
                <a:cs typeface="Play"/>
                <a:sym typeface="Play"/>
              </a:rPr>
              <a:t>.</a:t>
            </a:r>
            <a:r>
              <a:rPr lang="ru-RU" sz="2700" u="none" strike="noStrike" cap="none" dirty="0">
                <a:solidFill>
                  <a:schemeClr val="accent1"/>
                </a:solidFill>
                <a:latin typeface="VK Sans Display Medium" pitchFamily="2" charset="0"/>
                <a:ea typeface="Play"/>
                <a:cs typeface="Play"/>
                <a:sym typeface="Play"/>
              </a:rPr>
              <a:t> Обработка ошибок</a:t>
            </a:r>
            <a:endParaRPr sz="2700" u="none" strike="noStrike" cap="none" dirty="0">
              <a:solidFill>
                <a:srgbClr val="000000"/>
              </a:solidFill>
              <a:latin typeface="VK Sans Display Medium" pitchFamily="2" charset="0"/>
              <a:sym typeface="Arial"/>
            </a:endParaRPr>
          </a:p>
        </p:txBody>
      </p:sp>
      <p:sp>
        <p:nvSpPr>
          <p:cNvPr id="2" name="Google Shape;306;p3">
            <a:extLst>
              <a:ext uri="{FF2B5EF4-FFF2-40B4-BE49-F238E27FC236}">
                <a16:creationId xmlns:a16="http://schemas.microsoft.com/office/drawing/2014/main" id="{97466468-6433-0ADE-0264-D144F4770A24}"/>
              </a:ext>
            </a:extLst>
          </p:cNvPr>
          <p:cNvSpPr/>
          <p:nvPr/>
        </p:nvSpPr>
        <p:spPr>
          <a:xfrm>
            <a:off x="507960" y="1001520"/>
            <a:ext cx="5388575" cy="4107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00" rIns="68400" bIns="34200" anchor="t" anchorCtr="0">
            <a:normAutofit/>
          </a:bodyPr>
          <a:lstStyle/>
          <a:p>
            <a:pPr marL="70200" marR="0" lvl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77FF"/>
              </a:buClr>
              <a:buSzPts val="1700"/>
              <a:tabLst/>
              <a:defRPr/>
            </a:pPr>
            <a:endParaRPr lang="en-US" sz="1700" b="1" dirty="0">
              <a:latin typeface="VK Sans Display" pitchFamily="2" charset="0"/>
              <a:sym typeface="Play"/>
            </a:endParaRPr>
          </a:p>
          <a:p>
            <a:pPr marL="343080" indent="-272880">
              <a:lnSpc>
                <a:spcPct val="110000"/>
              </a:lnSpc>
              <a:buClr>
                <a:srgbClr val="0077FF"/>
              </a:buClr>
              <a:buSzPts val="1700"/>
              <a:buFont typeface="Play"/>
              <a:buChar char="➔"/>
              <a:defRPr/>
            </a:pPr>
            <a:r>
              <a:rPr kumimoji="0" lang="ru-RU" sz="17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K Sans Display Medium" pitchFamily="2" charset="0"/>
                <a:sym typeface="Play"/>
              </a:rPr>
              <a:t>При ошибке нужно не паниковать</a:t>
            </a:r>
            <a:r>
              <a:rPr kumimoji="0" lang="en-US" sz="17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K Sans Display Medium" pitchFamily="2" charset="0"/>
                <a:sym typeface="Play"/>
              </a:rPr>
              <a:t>,</a:t>
            </a:r>
            <a:r>
              <a:rPr kumimoji="0" lang="ru-RU" sz="17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K Sans Display Medium" pitchFamily="2" charset="0"/>
                <a:sym typeface="Play"/>
              </a:rPr>
              <a:t> а обрабатывать её:</a:t>
            </a:r>
            <a:br>
              <a:rPr kumimoji="0" lang="ru-RU" sz="17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K Sans Display" pitchFamily="2" charset="0"/>
                <a:cs typeface="Arial"/>
                <a:sym typeface="Play"/>
              </a:rPr>
            </a:br>
            <a:endParaRPr kumimoji="0" lang="ru-RU" sz="170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K Sans Display" pitchFamily="2" charset="0"/>
              <a:cs typeface="Arial"/>
              <a:sym typeface="Play"/>
            </a:endParaRPr>
          </a:p>
          <a:p>
            <a:pPr marL="70200" lvl="3">
              <a:lnSpc>
                <a:spcPct val="110000"/>
              </a:lnSpc>
              <a:buClr>
                <a:srgbClr val="0077FF"/>
              </a:buClr>
              <a:buSzPts val="1700"/>
              <a:defRPr/>
            </a:pPr>
            <a:r>
              <a:rPr lang="ru-RU" sz="1700" dirty="0">
                <a:latin typeface="VK Sans Display" pitchFamily="2" charset="0"/>
                <a:sym typeface="Play"/>
              </a:rPr>
              <a:t>- Оборачивать с информацией об источнике ошибки</a:t>
            </a:r>
          </a:p>
          <a:p>
            <a:pPr marL="70200" lvl="1">
              <a:lnSpc>
                <a:spcPct val="110000"/>
              </a:lnSpc>
              <a:buClr>
                <a:srgbClr val="0077FF"/>
              </a:buClr>
              <a:buSzPts val="1700"/>
              <a:defRPr/>
            </a:pPr>
            <a:r>
              <a:rPr lang="ru-RU" sz="1700" dirty="0">
                <a:latin typeface="VK Sans Display" pitchFamily="2" charset="0"/>
                <a:sym typeface="Play"/>
              </a:rPr>
              <a:t>- Передавать наверх</a:t>
            </a:r>
          </a:p>
          <a:p>
            <a:pPr marL="70200" lvl="1">
              <a:lnSpc>
                <a:spcPct val="110000"/>
              </a:lnSpc>
              <a:buClr>
                <a:srgbClr val="0077FF"/>
              </a:buClr>
              <a:buSzPts val="1700"/>
              <a:defRPr/>
            </a:pPr>
            <a:r>
              <a:rPr lang="ru-RU" sz="1700" dirty="0">
                <a:latin typeface="VK Sans Display" pitchFamily="2" charset="0"/>
                <a:sym typeface="Play"/>
              </a:rPr>
              <a:t>- </a:t>
            </a:r>
            <a:r>
              <a:rPr lang="ru-RU" sz="1700" dirty="0" err="1">
                <a:latin typeface="VK Sans Display" pitchFamily="2" charset="0"/>
                <a:sym typeface="Play"/>
              </a:rPr>
              <a:t>Логировать</a:t>
            </a:r>
            <a:endParaRPr lang="ru-RU" sz="1700" dirty="0">
              <a:latin typeface="VK Sans Display" pitchFamily="2" charset="0"/>
              <a:sym typeface="Play"/>
            </a:endParaRPr>
          </a:p>
          <a:p>
            <a:pPr marL="70200" lvl="1">
              <a:lnSpc>
                <a:spcPct val="110000"/>
              </a:lnSpc>
              <a:buClr>
                <a:srgbClr val="0077FF"/>
              </a:buClr>
              <a:buSzPts val="1700"/>
              <a:defRPr/>
            </a:pPr>
            <a:r>
              <a:rPr lang="ru-RU" sz="1700" dirty="0">
                <a:latin typeface="VK Sans Display" pitchFamily="2" charset="0"/>
                <a:sym typeface="Play"/>
              </a:rPr>
              <a:t>- Не возвращать клиенту информацию из ошибки</a:t>
            </a:r>
          </a:p>
          <a:p>
            <a:pPr marL="70200" lvl="1">
              <a:lnSpc>
                <a:spcPct val="110000"/>
              </a:lnSpc>
              <a:buClr>
                <a:srgbClr val="0077FF"/>
              </a:buClr>
              <a:buSzPts val="1700"/>
              <a:defRPr/>
            </a:pPr>
            <a:r>
              <a:rPr lang="ru-RU" sz="1700" dirty="0">
                <a:latin typeface="VK Sans Display" pitchFamily="2" charset="0"/>
                <a:sym typeface="Play"/>
              </a:rPr>
              <a:t>- Для особых ошибок использовать именованные/типизированные ошибки</a:t>
            </a:r>
          </a:p>
          <a:p>
            <a:pPr marL="70200" lvl="1">
              <a:lnSpc>
                <a:spcPct val="110000"/>
              </a:lnSpc>
              <a:buClr>
                <a:srgbClr val="0077FF"/>
              </a:buClr>
              <a:buSzPts val="1700"/>
              <a:defRPr/>
            </a:pPr>
            <a:endParaRPr lang="ru-RU" sz="1700" dirty="0">
              <a:latin typeface="VK Sans Display" pitchFamily="2" charset="0"/>
              <a:sym typeface="Play"/>
            </a:endParaRPr>
          </a:p>
          <a:p>
            <a:pPr marL="343080" indent="-272880">
              <a:lnSpc>
                <a:spcPct val="110000"/>
              </a:lnSpc>
              <a:buClr>
                <a:srgbClr val="0077FF"/>
              </a:buClr>
              <a:buSzPts val="1700"/>
              <a:buFont typeface="Play"/>
              <a:buChar char="➔"/>
              <a:defRPr/>
            </a:pPr>
            <a:r>
              <a:rPr lang="ru-RU" sz="1700" dirty="0">
                <a:solidFill>
                  <a:schemeClr val="accent1"/>
                </a:solidFill>
                <a:latin typeface="VK Sans Display Medium" pitchFamily="2" charset="0"/>
                <a:sym typeface="Play"/>
              </a:rPr>
              <a:t>Ошибка должна рассказывать историю</a:t>
            </a:r>
            <a:r>
              <a:rPr lang="en-US" sz="1700" dirty="0">
                <a:solidFill>
                  <a:schemeClr val="accent1"/>
                </a:solidFill>
                <a:latin typeface="VK Sans Display Medium" pitchFamily="2" charset="0"/>
                <a:sym typeface="Play"/>
              </a:rPr>
              <a:t>.</a:t>
            </a:r>
            <a:endParaRPr kumimoji="0" lang="ru-RU" sz="170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K Sans Display Medium" pitchFamily="2" charset="0"/>
              <a:sym typeface="Play"/>
            </a:endParaRPr>
          </a:p>
        </p:txBody>
      </p:sp>
      <p:pic>
        <p:nvPicPr>
          <p:cNvPr id="4" name="Google Shape;119;p23">
            <a:extLst>
              <a:ext uri="{FF2B5EF4-FFF2-40B4-BE49-F238E27FC236}">
                <a16:creationId xmlns:a16="http://schemas.microsoft.com/office/drawing/2014/main" id="{979BEDD5-AD79-1F6F-C7DA-C093A2EAAD6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28944" y="519120"/>
            <a:ext cx="3401850" cy="25513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902620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>
          <a:extLst>
            <a:ext uri="{FF2B5EF4-FFF2-40B4-BE49-F238E27FC236}">
              <a16:creationId xmlns:a16="http://schemas.microsoft.com/office/drawing/2014/main" id="{D7E29C17-6FEF-8E08-040F-AB473BE8C9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">
            <a:extLst>
              <a:ext uri="{FF2B5EF4-FFF2-40B4-BE49-F238E27FC236}">
                <a16:creationId xmlns:a16="http://schemas.microsoft.com/office/drawing/2014/main" id="{9424C4C3-043A-CDC8-376F-6C8AAE53912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7959" y="519120"/>
            <a:ext cx="6740005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Play"/>
              <a:buNone/>
            </a:pPr>
            <a:r>
              <a:rPr lang="en-US" sz="2700" u="none" strike="noStrike" cap="none" dirty="0">
                <a:solidFill>
                  <a:schemeClr val="accent1"/>
                </a:solidFill>
                <a:latin typeface="VK Sans Display Medium" pitchFamily="2" charset="0"/>
                <a:ea typeface="Play"/>
                <a:cs typeface="Play"/>
                <a:sym typeface="Play"/>
              </a:rPr>
              <a:t>2.1</a:t>
            </a:r>
            <a:r>
              <a:rPr lang="ru-RU" sz="2700" u="none" strike="noStrike" cap="none" dirty="0">
                <a:solidFill>
                  <a:schemeClr val="accent1"/>
                </a:solidFill>
                <a:latin typeface="VK Sans Display Medium" pitchFamily="2" charset="0"/>
                <a:ea typeface="Play"/>
                <a:cs typeface="Play"/>
                <a:sym typeface="Play"/>
              </a:rPr>
              <a:t> Но иногда можно вызвать панику</a:t>
            </a:r>
            <a:endParaRPr sz="2700" u="none" strike="noStrike" cap="none" dirty="0">
              <a:solidFill>
                <a:srgbClr val="000000"/>
              </a:solidFill>
              <a:latin typeface="VK Sans Display Medium" pitchFamily="2" charset="0"/>
              <a:sym typeface="Arial"/>
            </a:endParaRP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FCC725A0-2492-5297-CA73-57DB5489DAC9}"/>
              </a:ext>
            </a:extLst>
          </p:cNvPr>
          <p:cNvSpPr/>
          <p:nvPr/>
        </p:nvSpPr>
        <p:spPr>
          <a:xfrm>
            <a:off x="0" y="1570488"/>
            <a:ext cx="9144000" cy="3573012"/>
          </a:xfrm>
          <a:prstGeom prst="rect">
            <a:avLst/>
          </a:prstGeom>
          <a:solidFill>
            <a:srgbClr val="000000">
              <a:lumMod val="85000"/>
              <a:lumOff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F Pro Text Light" panose="020B0603020202020204"/>
              <a:ea typeface="+mn-ea"/>
              <a:cs typeface="+mn-cs"/>
            </a:endParaRPr>
          </a:p>
        </p:txBody>
      </p:sp>
      <p:sp>
        <p:nvSpPr>
          <p:cNvPr id="4" name="body {…">
            <a:extLst>
              <a:ext uri="{FF2B5EF4-FFF2-40B4-BE49-F238E27FC236}">
                <a16:creationId xmlns:a16="http://schemas.microsoft.com/office/drawing/2014/main" id="{85AA5C65-16E7-9E80-FF16-E5E2C5494882}"/>
              </a:ext>
            </a:extLst>
          </p:cNvPr>
          <p:cNvSpPr txBox="1"/>
          <p:nvPr/>
        </p:nvSpPr>
        <p:spPr>
          <a:xfrm>
            <a:off x="1259034" y="1991818"/>
            <a:ext cx="6625931" cy="27303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t"/>
          <a:lstStyle/>
          <a:p>
            <a:pPr marL="609600" lvl="1" algn="l" rtl="0">
              <a:spcBef>
                <a:spcPts val="0"/>
              </a:spcBef>
              <a:spcAft>
                <a:spcPts val="0"/>
              </a:spcAft>
              <a:buSzPts val="1200"/>
            </a:pPr>
            <a:r>
              <a:rPr lang="ru-RU" sz="1400" dirty="0">
                <a:solidFill>
                  <a:srgbClr val="92D050"/>
                </a:solidFill>
                <a:latin typeface="Consolas" panose="020B0609020204030204" pitchFamily="49" charset="0"/>
                <a:ea typeface="Roboto Mono Light"/>
                <a:cs typeface="Consolas" panose="020B0609020204030204" pitchFamily="49" charset="0"/>
                <a:sym typeface="Roboto Mono Light"/>
              </a:rPr>
              <a:t>// Паникует при ошибке:</a:t>
            </a:r>
            <a:br>
              <a:rPr lang="ru-RU" sz="1400" dirty="0">
                <a:latin typeface="Consolas" panose="020B0609020204030204" pitchFamily="49" charset="0"/>
                <a:ea typeface="Roboto Mono Light"/>
                <a:cs typeface="Consolas" panose="020B0609020204030204" pitchFamily="49" charset="0"/>
                <a:sym typeface="Roboto Mono Light"/>
              </a:rPr>
            </a:br>
            <a:r>
              <a:rPr lang="en" sz="1400" dirty="0" err="1">
                <a:solidFill>
                  <a:srgbClr val="FFAE00"/>
                </a:solidFill>
                <a:latin typeface="Consolas" panose="020B0609020204030204" pitchFamily="49" charset="0"/>
                <a:ea typeface="Roboto Mono Light"/>
                <a:cs typeface="Consolas" panose="020B0609020204030204" pitchFamily="49" charset="0"/>
                <a:sym typeface="Roboto Mono Light"/>
              </a:rPr>
              <a:t>tmpl</a:t>
            </a:r>
            <a:r>
              <a:rPr lang="en" sz="1400" dirty="0">
                <a:solidFill>
                  <a:srgbClr val="FFAE00"/>
                </a:solidFill>
                <a:latin typeface="Consolas" panose="020B0609020204030204" pitchFamily="49" charset="0"/>
                <a:ea typeface="Roboto Mono Light"/>
                <a:cs typeface="Consolas" panose="020B0609020204030204" pitchFamily="49" charset="0"/>
                <a:sym typeface="Roboto Mono Light"/>
              </a:rPr>
              <a:t> := </a:t>
            </a:r>
            <a:r>
              <a:rPr lang="en" sz="1400" dirty="0" err="1">
                <a:solidFill>
                  <a:srgbClr val="FFAE00"/>
                </a:solidFill>
                <a:latin typeface="Consolas" panose="020B0609020204030204" pitchFamily="49" charset="0"/>
                <a:ea typeface="Roboto Mono Light"/>
                <a:cs typeface="Consolas" panose="020B0609020204030204" pitchFamily="49" charset="0"/>
                <a:sym typeface="Roboto Mono Light"/>
              </a:rPr>
              <a:t>template.Must</a:t>
            </a:r>
            <a:r>
              <a:rPr lang="en" sz="1400" dirty="0">
                <a:solidFill>
                  <a:srgbClr val="FFAE00"/>
                </a:solidFill>
                <a:latin typeface="Consolas" panose="020B0609020204030204" pitchFamily="49" charset="0"/>
                <a:ea typeface="Roboto Mono Light"/>
                <a:cs typeface="Consolas" panose="020B0609020204030204" pitchFamily="49" charset="0"/>
                <a:sym typeface="Roboto Mono Light"/>
              </a:rPr>
              <a:t>(</a:t>
            </a:r>
            <a:r>
              <a:rPr lang="en" sz="1400" dirty="0" err="1">
                <a:solidFill>
                  <a:srgbClr val="FFAE00"/>
                </a:solidFill>
                <a:latin typeface="Consolas" panose="020B0609020204030204" pitchFamily="49" charset="0"/>
                <a:ea typeface="Roboto Mono Light"/>
                <a:cs typeface="Consolas" panose="020B0609020204030204" pitchFamily="49" charset="0"/>
                <a:sym typeface="Roboto Mono Light"/>
              </a:rPr>
              <a:t>template.New</a:t>
            </a:r>
            <a:r>
              <a:rPr lang="en" sz="1400" dirty="0">
                <a:solidFill>
                  <a:srgbClr val="FFAE00"/>
                </a:solidFill>
                <a:latin typeface="Consolas" panose="020B0609020204030204" pitchFamily="49" charset="0"/>
                <a:ea typeface="Roboto Mono Light"/>
                <a:cs typeface="Consolas" panose="020B0609020204030204" pitchFamily="49" charset="0"/>
                <a:sym typeface="Roboto Mono Light"/>
              </a:rPr>
              <a:t>("</a:t>
            </a:r>
            <a:r>
              <a:rPr lang="en" sz="1400" dirty="0" err="1">
                <a:solidFill>
                  <a:srgbClr val="FFAE00"/>
                </a:solidFill>
                <a:latin typeface="Consolas" panose="020B0609020204030204" pitchFamily="49" charset="0"/>
                <a:ea typeface="Roboto Mono Light"/>
                <a:cs typeface="Consolas" panose="020B0609020204030204" pitchFamily="49" charset="0"/>
                <a:sym typeface="Roboto Mono Light"/>
              </a:rPr>
              <a:t>gentimings</a:t>
            </a:r>
            <a:r>
              <a:rPr lang="en" sz="1400" dirty="0">
                <a:solidFill>
                  <a:srgbClr val="FFAE00"/>
                </a:solidFill>
                <a:latin typeface="Consolas" panose="020B0609020204030204" pitchFamily="49" charset="0"/>
                <a:ea typeface="Roboto Mono Light"/>
                <a:cs typeface="Consolas" panose="020B0609020204030204" pitchFamily="49" charset="0"/>
                <a:sym typeface="Roboto Mono Light"/>
              </a:rPr>
              <a:t>").Parse(</a:t>
            </a:r>
            <a:r>
              <a:rPr lang="en" sz="1400" dirty="0" err="1">
                <a:solidFill>
                  <a:srgbClr val="FFAE00"/>
                </a:solidFill>
                <a:latin typeface="Consolas" panose="020B0609020204030204" pitchFamily="49" charset="0"/>
                <a:ea typeface="Roboto Mono Light"/>
                <a:cs typeface="Consolas" panose="020B0609020204030204" pitchFamily="49" charset="0"/>
                <a:sym typeface="Roboto Mono Light"/>
              </a:rPr>
              <a:t>templateStr</a:t>
            </a:r>
            <a:r>
              <a:rPr lang="en" sz="1400" dirty="0">
                <a:solidFill>
                  <a:srgbClr val="FFAE00"/>
                </a:solidFill>
                <a:latin typeface="Consolas" panose="020B0609020204030204" pitchFamily="49" charset="0"/>
                <a:ea typeface="Roboto Mono Light"/>
                <a:cs typeface="Consolas" panose="020B0609020204030204" pitchFamily="49" charset="0"/>
                <a:sym typeface="Roboto Mono Light"/>
              </a:rPr>
              <a:t>))</a:t>
            </a:r>
            <a:br>
              <a:rPr lang="en" sz="1400" dirty="0">
                <a:latin typeface="Consolas" panose="020B0609020204030204" pitchFamily="49" charset="0"/>
                <a:ea typeface="Roboto Mono Light"/>
                <a:cs typeface="Consolas" panose="020B0609020204030204" pitchFamily="49" charset="0"/>
                <a:sym typeface="Roboto Mono Light"/>
              </a:rPr>
            </a:br>
            <a:endParaRPr lang="en" sz="1400" dirty="0">
              <a:latin typeface="Consolas" panose="020B0609020204030204" pitchFamily="49" charset="0"/>
              <a:ea typeface="Roboto Mono Light"/>
              <a:cs typeface="Consolas" panose="020B0609020204030204" pitchFamily="49" charset="0"/>
              <a:sym typeface="Roboto Mono Light"/>
            </a:endParaRPr>
          </a:p>
          <a:p>
            <a:pPr marL="609600" lvl="1" algn="l" rtl="0">
              <a:spcBef>
                <a:spcPts val="0"/>
              </a:spcBef>
              <a:spcAft>
                <a:spcPts val="0"/>
              </a:spcAft>
              <a:buSzPts val="1200"/>
            </a:pPr>
            <a:r>
              <a:rPr lang="en" sz="1400" dirty="0">
                <a:solidFill>
                  <a:srgbClr val="92D050"/>
                </a:solidFill>
                <a:latin typeface="Consolas" panose="020B0609020204030204" pitchFamily="49" charset="0"/>
                <a:ea typeface="Roboto Mono Light"/>
                <a:cs typeface="Consolas" panose="020B0609020204030204" pitchFamily="49" charset="0"/>
                <a:sym typeface="Roboto Mono Light"/>
              </a:rPr>
              <a:t>// </a:t>
            </a:r>
            <a:r>
              <a:rPr lang="ru-RU" sz="1400" dirty="0">
                <a:solidFill>
                  <a:srgbClr val="92D050"/>
                </a:solidFill>
                <a:latin typeface="Consolas" panose="020B0609020204030204" pitchFamily="49" charset="0"/>
                <a:ea typeface="Roboto Mono Light"/>
                <a:cs typeface="Consolas" panose="020B0609020204030204" pitchFamily="49" charset="0"/>
                <a:sym typeface="Roboto Mono Light"/>
              </a:rPr>
              <a:t>Паникует при ошибке:</a:t>
            </a:r>
            <a:br>
              <a:rPr lang="ru-RU" sz="1400" dirty="0">
                <a:latin typeface="Consolas" panose="020B0609020204030204" pitchFamily="49" charset="0"/>
                <a:ea typeface="Roboto Mono Light"/>
                <a:cs typeface="Consolas" panose="020B0609020204030204" pitchFamily="49" charset="0"/>
                <a:sym typeface="Roboto Mono Light"/>
              </a:rPr>
            </a:br>
            <a:r>
              <a:rPr lang="en" sz="1400" dirty="0">
                <a:solidFill>
                  <a:srgbClr val="FFAE00"/>
                </a:solidFill>
                <a:latin typeface="Consolas" panose="020B0609020204030204" pitchFamily="49" charset="0"/>
                <a:ea typeface="Roboto Mono Light"/>
                <a:cs typeface="Consolas" panose="020B0609020204030204" pitchFamily="49" charset="0"/>
                <a:sym typeface="Roboto Mono Light"/>
              </a:rPr>
              <a:t>re := </a:t>
            </a:r>
            <a:r>
              <a:rPr lang="en" sz="1400" dirty="0" err="1">
                <a:solidFill>
                  <a:srgbClr val="FFAE00"/>
                </a:solidFill>
                <a:latin typeface="Consolas" panose="020B0609020204030204" pitchFamily="49" charset="0"/>
                <a:ea typeface="Roboto Mono Light"/>
                <a:cs typeface="Consolas" panose="020B0609020204030204" pitchFamily="49" charset="0"/>
                <a:sym typeface="Roboto Mono Light"/>
              </a:rPr>
              <a:t>regexp.MustCompile</a:t>
            </a:r>
            <a:r>
              <a:rPr lang="en" sz="1400" dirty="0">
                <a:solidFill>
                  <a:srgbClr val="FFAE00"/>
                </a:solidFill>
                <a:latin typeface="Consolas" panose="020B0609020204030204" pitchFamily="49" charset="0"/>
                <a:ea typeface="Roboto Mono Light"/>
                <a:cs typeface="Consolas" panose="020B0609020204030204" pitchFamily="49" charset="0"/>
                <a:sym typeface="Roboto Mono Light"/>
              </a:rPr>
              <a:t>(`</a:t>
            </a:r>
            <a:r>
              <a:rPr lang="en" sz="1400" dirty="0" err="1">
                <a:solidFill>
                  <a:srgbClr val="FFAE00"/>
                </a:solidFill>
                <a:latin typeface="Consolas" panose="020B0609020204030204" pitchFamily="49" charset="0"/>
                <a:ea typeface="Roboto Mono Light"/>
                <a:cs typeface="Consolas" panose="020B0609020204030204" pitchFamily="49" charset="0"/>
                <a:sym typeface="Roboto Mono Light"/>
              </a:rPr>
              <a:t>abc</a:t>
            </a:r>
            <a:r>
              <a:rPr lang="en" sz="1400" dirty="0">
                <a:solidFill>
                  <a:srgbClr val="FFAE00"/>
                </a:solidFill>
                <a:latin typeface="Consolas" panose="020B0609020204030204" pitchFamily="49" charset="0"/>
                <a:ea typeface="Roboto Mono Light"/>
                <a:cs typeface="Consolas" panose="020B0609020204030204" pitchFamily="49" charset="0"/>
                <a:sym typeface="Roboto Mono Light"/>
              </a:rPr>
              <a:t>`)</a:t>
            </a:r>
            <a:br>
              <a:rPr lang="en" sz="1400" dirty="0">
                <a:latin typeface="Consolas" panose="020B0609020204030204" pitchFamily="49" charset="0"/>
                <a:ea typeface="Roboto Mono Light"/>
                <a:cs typeface="Consolas" panose="020B0609020204030204" pitchFamily="49" charset="0"/>
                <a:sym typeface="Roboto Mono Light"/>
              </a:rPr>
            </a:br>
            <a:endParaRPr lang="en" sz="1400" dirty="0">
              <a:solidFill>
                <a:srgbClr val="FFAE00"/>
              </a:solidFill>
              <a:latin typeface="Consolas" panose="020B0609020204030204" pitchFamily="49" charset="0"/>
              <a:ea typeface="Roboto Mono Light"/>
              <a:cs typeface="Consolas" panose="020B0609020204030204" pitchFamily="49" charset="0"/>
              <a:sym typeface="Roboto Mono Light"/>
            </a:endParaRPr>
          </a:p>
          <a:p>
            <a:pPr marL="609600" lvl="1" algn="l" rtl="0">
              <a:spcBef>
                <a:spcPts val="0"/>
              </a:spcBef>
              <a:spcAft>
                <a:spcPts val="0"/>
              </a:spcAft>
              <a:buSzPts val="1200"/>
            </a:pPr>
            <a:r>
              <a:rPr lang="en" sz="1400" dirty="0" err="1">
                <a:solidFill>
                  <a:srgbClr val="FFAE00"/>
                </a:solidFill>
                <a:latin typeface="Consolas" panose="020B0609020204030204" pitchFamily="49" charset="0"/>
                <a:ea typeface="Roboto Mono Light"/>
                <a:cs typeface="Consolas" panose="020B0609020204030204" pitchFamily="49" charset="0"/>
                <a:sym typeface="Roboto Mono Light"/>
              </a:rPr>
              <a:t>func</a:t>
            </a:r>
            <a:r>
              <a:rPr lang="en" sz="1400" dirty="0">
                <a:solidFill>
                  <a:srgbClr val="FFAE00"/>
                </a:solidFill>
                <a:latin typeface="Consolas" panose="020B0609020204030204" pitchFamily="49" charset="0"/>
                <a:ea typeface="Roboto Mono Light"/>
                <a:cs typeface="Consolas" panose="020B0609020204030204" pitchFamily="49" charset="0"/>
                <a:sym typeface="Roboto Mono Light"/>
              </a:rPr>
              <a:t> </a:t>
            </a:r>
            <a:r>
              <a:rPr lang="en" sz="1400" dirty="0" err="1">
                <a:solidFill>
                  <a:srgbClr val="FFAE00"/>
                </a:solidFill>
                <a:latin typeface="Consolas" panose="020B0609020204030204" pitchFamily="49" charset="0"/>
                <a:ea typeface="Roboto Mono Light"/>
                <a:cs typeface="Consolas" panose="020B0609020204030204" pitchFamily="49" charset="0"/>
                <a:sym typeface="Roboto Mono Light"/>
              </a:rPr>
              <a:t>MustInit</a:t>
            </a:r>
            <a:r>
              <a:rPr lang="en" sz="1400" dirty="0">
                <a:solidFill>
                  <a:srgbClr val="FFAE00"/>
                </a:solidFill>
                <a:latin typeface="Consolas" panose="020B0609020204030204" pitchFamily="49" charset="0"/>
                <a:ea typeface="Roboto Mono Light"/>
                <a:cs typeface="Consolas" panose="020B0609020204030204" pitchFamily="49" charset="0"/>
                <a:sym typeface="Roboto Mono Light"/>
              </a:rPr>
              <a:t>() {</a:t>
            </a:r>
            <a:br>
              <a:rPr lang="en" sz="1400" dirty="0">
                <a:solidFill>
                  <a:srgbClr val="FFAE00"/>
                </a:solidFill>
                <a:latin typeface="Consolas" panose="020B0609020204030204" pitchFamily="49" charset="0"/>
                <a:ea typeface="Roboto Mono Light"/>
                <a:cs typeface="Consolas" panose="020B0609020204030204" pitchFamily="49" charset="0"/>
                <a:sym typeface="Roboto Mono Light"/>
              </a:rPr>
            </a:br>
            <a:r>
              <a:rPr lang="en" sz="1400" dirty="0">
                <a:solidFill>
                  <a:srgbClr val="FFAE00"/>
                </a:solidFill>
                <a:latin typeface="Consolas" panose="020B0609020204030204" pitchFamily="49" charset="0"/>
                <a:ea typeface="Roboto Mono Light"/>
                <a:cs typeface="Consolas" panose="020B0609020204030204" pitchFamily="49" charset="0"/>
                <a:sym typeface="Roboto Mono Light"/>
              </a:rPr>
              <a:t>	if err := Init(); err != nil {</a:t>
            </a:r>
            <a:br>
              <a:rPr lang="en" sz="1400" dirty="0">
                <a:solidFill>
                  <a:srgbClr val="FFAE00"/>
                </a:solidFill>
                <a:latin typeface="Consolas" panose="020B0609020204030204" pitchFamily="49" charset="0"/>
                <a:ea typeface="Roboto Mono Light"/>
                <a:cs typeface="Consolas" panose="020B0609020204030204" pitchFamily="49" charset="0"/>
                <a:sym typeface="Roboto Mono Light"/>
              </a:rPr>
            </a:br>
            <a:r>
              <a:rPr lang="en" sz="1400" dirty="0">
                <a:solidFill>
                  <a:srgbClr val="FFAE00"/>
                </a:solidFill>
                <a:latin typeface="Consolas" panose="020B0609020204030204" pitchFamily="49" charset="0"/>
                <a:ea typeface="Roboto Mono Light"/>
                <a:cs typeface="Consolas" panose="020B0609020204030204" pitchFamily="49" charset="0"/>
                <a:sym typeface="Roboto Mono Light"/>
              </a:rPr>
              <a:t>		panic(err)</a:t>
            </a:r>
            <a:br>
              <a:rPr lang="en" sz="1400" dirty="0">
                <a:solidFill>
                  <a:srgbClr val="FFAE00"/>
                </a:solidFill>
                <a:latin typeface="Consolas" panose="020B0609020204030204" pitchFamily="49" charset="0"/>
                <a:ea typeface="Roboto Mono Light"/>
                <a:cs typeface="Consolas" panose="020B0609020204030204" pitchFamily="49" charset="0"/>
                <a:sym typeface="Roboto Mono Light"/>
              </a:rPr>
            </a:br>
            <a:r>
              <a:rPr lang="en" sz="1400" dirty="0">
                <a:solidFill>
                  <a:srgbClr val="FFAE00"/>
                </a:solidFill>
                <a:latin typeface="Consolas" panose="020B0609020204030204" pitchFamily="49" charset="0"/>
                <a:ea typeface="Roboto Mono Light"/>
                <a:cs typeface="Consolas" panose="020B0609020204030204" pitchFamily="49" charset="0"/>
                <a:sym typeface="Roboto Mono Light"/>
              </a:rPr>
              <a:t>	}</a:t>
            </a:r>
            <a:br>
              <a:rPr lang="en" sz="1400" dirty="0">
                <a:solidFill>
                  <a:srgbClr val="FFAE00"/>
                </a:solidFill>
                <a:latin typeface="Consolas" panose="020B0609020204030204" pitchFamily="49" charset="0"/>
                <a:ea typeface="Roboto Mono Light"/>
                <a:cs typeface="Consolas" panose="020B0609020204030204" pitchFamily="49" charset="0"/>
                <a:sym typeface="Roboto Mono Light"/>
              </a:rPr>
            </a:br>
            <a:r>
              <a:rPr lang="en" sz="1400" dirty="0">
                <a:solidFill>
                  <a:srgbClr val="FFAE00"/>
                </a:solidFill>
                <a:latin typeface="Consolas" panose="020B0609020204030204" pitchFamily="49" charset="0"/>
                <a:ea typeface="Roboto Mono Light"/>
                <a:cs typeface="Consolas" panose="020B0609020204030204" pitchFamily="49" charset="0"/>
                <a:sym typeface="Roboto Mono Light"/>
              </a:rPr>
              <a:t>}</a:t>
            </a:r>
          </a:p>
        </p:txBody>
      </p:sp>
      <p:sp>
        <p:nvSpPr>
          <p:cNvPr id="5" name="Google Shape;306;p3">
            <a:extLst>
              <a:ext uri="{FF2B5EF4-FFF2-40B4-BE49-F238E27FC236}">
                <a16:creationId xmlns:a16="http://schemas.microsoft.com/office/drawing/2014/main" id="{BCBED90C-3896-462B-7586-E5BE4ABA9077}"/>
              </a:ext>
            </a:extLst>
          </p:cNvPr>
          <p:cNvSpPr/>
          <p:nvPr/>
        </p:nvSpPr>
        <p:spPr>
          <a:xfrm>
            <a:off x="413830" y="833432"/>
            <a:ext cx="8145222" cy="3634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00" rIns="68400" bIns="34200" anchor="t" anchorCtr="0">
            <a:normAutofit/>
          </a:bodyPr>
          <a:lstStyle/>
          <a:p>
            <a:pPr marL="34308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ru-RU" sz="17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K Sans Display" pitchFamily="2" charset="0"/>
              <a:cs typeface="Arial"/>
              <a:sym typeface="Arial"/>
            </a:endParaRPr>
          </a:p>
          <a:p>
            <a:pPr marL="343080" indent="-272880">
              <a:lnSpc>
                <a:spcPct val="110000"/>
              </a:lnSpc>
              <a:buClr>
                <a:srgbClr val="0077FF"/>
              </a:buClr>
              <a:buSzPts val="1700"/>
              <a:buFont typeface="Play"/>
              <a:buChar char="➔"/>
              <a:defRPr/>
            </a:pPr>
            <a:r>
              <a:rPr kumimoji="0" lang="ru-RU" sz="1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K Sans Display" pitchFamily="2" charset="0"/>
                <a:ea typeface="Play"/>
                <a:cs typeface="Play"/>
                <a:sym typeface="Play"/>
              </a:rPr>
              <a:t>Когда что-то пошло не так при инициализации</a:t>
            </a:r>
            <a:r>
              <a:rPr kumimoji="0" lang="en-US" sz="1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K Sans Display" pitchFamily="2" charset="0"/>
                <a:ea typeface="Play"/>
                <a:cs typeface="Play"/>
                <a:sym typeface="Play"/>
              </a:rPr>
              <a:t>/</a:t>
            </a:r>
            <a:r>
              <a:rPr kumimoji="0" lang="ru-RU" sz="1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K Sans Display" pitchFamily="2" charset="0"/>
                <a:ea typeface="Play"/>
                <a:cs typeface="Play"/>
                <a:sym typeface="Play"/>
              </a:rPr>
              <a:t>старте приложения</a:t>
            </a:r>
          </a:p>
          <a:p>
            <a:pPr marL="70200">
              <a:lnSpc>
                <a:spcPct val="110000"/>
              </a:lnSpc>
              <a:buClr>
                <a:srgbClr val="0077FF"/>
              </a:buClr>
              <a:buSzPts val="1700"/>
              <a:defRPr/>
            </a:pPr>
            <a:endParaRPr kumimoji="0" lang="en" sz="17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K Sans Display" pitchFamily="2" charset="0"/>
              <a:ea typeface="Play"/>
              <a:cs typeface="Play"/>
              <a:sym typeface="Play"/>
            </a:endParaRPr>
          </a:p>
        </p:txBody>
      </p:sp>
    </p:spTree>
    <p:extLst>
      <p:ext uri="{BB962C8B-B14F-4D97-AF65-F5344CB8AC3E}">
        <p14:creationId xmlns:p14="http://schemas.microsoft.com/office/powerpoint/2010/main" val="1359296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>
          <a:extLst>
            <a:ext uri="{FF2B5EF4-FFF2-40B4-BE49-F238E27FC236}">
              <a16:creationId xmlns:a16="http://schemas.microsoft.com/office/drawing/2014/main" id="{5E40B456-2448-C452-AB93-5BC32ABBB8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">
            <a:extLst>
              <a:ext uri="{FF2B5EF4-FFF2-40B4-BE49-F238E27FC236}">
                <a16:creationId xmlns:a16="http://schemas.microsoft.com/office/drawing/2014/main" id="{27F83C54-E2A0-6555-864D-A09611C311D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7960" y="519120"/>
            <a:ext cx="557532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Play"/>
              <a:buNone/>
            </a:pPr>
            <a:r>
              <a:rPr lang="ru-RU" sz="2700" u="none" strike="noStrike" cap="none" dirty="0">
                <a:solidFill>
                  <a:schemeClr val="accent1"/>
                </a:solidFill>
                <a:latin typeface="VK Sans Display Medium" pitchFamily="2" charset="0"/>
                <a:ea typeface="Play"/>
                <a:cs typeface="Play"/>
                <a:sym typeface="Play"/>
              </a:rPr>
              <a:t>3</a:t>
            </a:r>
            <a:r>
              <a:rPr lang="en-US" sz="2700" u="none" strike="noStrike" cap="none" dirty="0">
                <a:solidFill>
                  <a:schemeClr val="accent1"/>
                </a:solidFill>
                <a:latin typeface="VK Sans Display Medium" pitchFamily="2" charset="0"/>
                <a:ea typeface="Play"/>
                <a:cs typeface="Play"/>
                <a:sym typeface="Play"/>
              </a:rPr>
              <a:t>.</a:t>
            </a:r>
            <a:r>
              <a:rPr lang="ru-RU" sz="2700" u="none" strike="noStrike" cap="none" dirty="0">
                <a:solidFill>
                  <a:schemeClr val="accent1"/>
                </a:solidFill>
                <a:latin typeface="VK Sans Display Medium" pitchFamily="2" charset="0"/>
                <a:ea typeface="Play"/>
                <a:cs typeface="Play"/>
                <a:sym typeface="Play"/>
              </a:rPr>
              <a:t> Роутеры</a:t>
            </a:r>
            <a:endParaRPr sz="2700" u="none" strike="noStrike" cap="none" dirty="0">
              <a:solidFill>
                <a:srgbClr val="000000"/>
              </a:solidFill>
              <a:latin typeface="VK Sans Display Medium" pitchFamily="2" charset="0"/>
              <a:sym typeface="Arial"/>
            </a:endParaRPr>
          </a:p>
        </p:txBody>
      </p:sp>
      <p:sp>
        <p:nvSpPr>
          <p:cNvPr id="3" name="Google Shape;306;p3">
            <a:extLst>
              <a:ext uri="{FF2B5EF4-FFF2-40B4-BE49-F238E27FC236}">
                <a16:creationId xmlns:a16="http://schemas.microsoft.com/office/drawing/2014/main" id="{E1364723-4224-F329-6B8C-C8C41F3D8A11}"/>
              </a:ext>
            </a:extLst>
          </p:cNvPr>
          <p:cNvSpPr/>
          <p:nvPr/>
        </p:nvSpPr>
        <p:spPr>
          <a:xfrm>
            <a:off x="507960" y="1001520"/>
            <a:ext cx="8145222" cy="3634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00" rIns="68400" bIns="34200" anchor="t" anchorCtr="0">
            <a:normAutofit/>
          </a:bodyPr>
          <a:lstStyle/>
          <a:p>
            <a:pPr marL="34308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ru-RU" sz="17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K Sans Display" pitchFamily="2" charset="0"/>
              <a:cs typeface="Arial"/>
              <a:sym typeface="Arial"/>
            </a:endParaRPr>
          </a:p>
          <a:p>
            <a:pPr marL="343080" indent="-272880">
              <a:lnSpc>
                <a:spcPct val="110000"/>
              </a:lnSpc>
              <a:buClr>
                <a:srgbClr val="0077FF"/>
              </a:buClr>
              <a:buSzPts val="1700"/>
              <a:buFont typeface="Play"/>
              <a:buChar char="➔"/>
              <a:defRPr/>
            </a:pPr>
            <a:r>
              <a:rPr kumimoji="0" lang="ru-RU" sz="1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K Sans Display" pitchFamily="2" charset="0"/>
                <a:ea typeface="Play"/>
                <a:cs typeface="Play"/>
                <a:sym typeface="Play"/>
              </a:rPr>
              <a:t>Их много</a:t>
            </a:r>
          </a:p>
          <a:p>
            <a:pPr marL="343080" indent="-272880">
              <a:lnSpc>
                <a:spcPct val="110000"/>
              </a:lnSpc>
              <a:buClr>
                <a:srgbClr val="0077FF"/>
              </a:buClr>
              <a:buSzPts val="1700"/>
              <a:buFont typeface="Play"/>
              <a:buChar char="➔"/>
              <a:defRPr/>
            </a:pPr>
            <a:r>
              <a:rPr lang="ru-RU" sz="1700" dirty="0">
                <a:latin typeface="VK Sans Display" pitchFamily="2" charset="0"/>
                <a:ea typeface="Play"/>
                <a:cs typeface="Play"/>
                <a:sym typeface="Play"/>
              </a:rPr>
              <a:t>Отличаются функциональностью</a:t>
            </a:r>
            <a:br>
              <a:rPr lang="ru-RU" sz="1700" dirty="0">
                <a:latin typeface="VK Sans Display" pitchFamily="2" charset="0"/>
                <a:ea typeface="Play"/>
                <a:cs typeface="Play"/>
                <a:sym typeface="Play"/>
              </a:rPr>
            </a:br>
            <a:r>
              <a:rPr lang="ru-RU" sz="1700" dirty="0">
                <a:latin typeface="VK Sans Display" pitchFamily="2" charset="0"/>
                <a:ea typeface="Play"/>
                <a:cs typeface="Play"/>
                <a:sym typeface="Play"/>
              </a:rPr>
              <a:t>- </a:t>
            </a:r>
            <a:r>
              <a:rPr lang="ru-RU" dirty="0">
                <a:latin typeface="VK Sans Display" pitchFamily="2" charset="0"/>
                <a:ea typeface="Play"/>
                <a:cs typeface="Play"/>
                <a:sym typeface="Play"/>
              </a:rPr>
              <a:t>Маршрутизация на основе методов (</a:t>
            </a:r>
            <a:r>
              <a:rPr lang="en" dirty="0">
                <a:latin typeface="VK Sans Display" pitchFamily="2" charset="0"/>
                <a:ea typeface="Play"/>
                <a:cs typeface="Play"/>
                <a:sym typeface="Play"/>
              </a:rPr>
              <a:t>GET, POST, …)</a:t>
            </a:r>
            <a:br>
              <a:rPr lang="ru-RU" sz="1700" dirty="0">
                <a:latin typeface="VK Sans Display" pitchFamily="2" charset="0"/>
                <a:ea typeface="Play"/>
                <a:cs typeface="Play"/>
                <a:sym typeface="Play"/>
              </a:rPr>
            </a:br>
            <a:r>
              <a:rPr lang="ru-RU" sz="1700" dirty="0">
                <a:latin typeface="VK Sans Display" pitchFamily="2" charset="0"/>
                <a:ea typeface="Play"/>
                <a:cs typeface="Play"/>
                <a:sym typeface="Play"/>
              </a:rPr>
              <a:t>- </a:t>
            </a:r>
            <a:r>
              <a:rPr lang="ru-RU" dirty="0">
                <a:latin typeface="VK Sans Display" pitchFamily="2" charset="0"/>
                <a:ea typeface="Play"/>
                <a:cs typeface="Play"/>
                <a:sym typeface="Play"/>
              </a:rPr>
              <a:t>Переменные в </a:t>
            </a:r>
            <a:r>
              <a:rPr lang="en" dirty="0">
                <a:latin typeface="VK Sans Display" pitchFamily="2" charset="0"/>
                <a:ea typeface="Play"/>
                <a:cs typeface="Play"/>
                <a:sym typeface="Play"/>
              </a:rPr>
              <a:t>URL-</a:t>
            </a:r>
            <a:r>
              <a:rPr lang="ru-RU" dirty="0">
                <a:latin typeface="VK Sans Display" pitchFamily="2" charset="0"/>
                <a:ea typeface="Play"/>
                <a:cs typeface="Play"/>
                <a:sym typeface="Play"/>
              </a:rPr>
              <a:t>путях</a:t>
            </a:r>
            <a:br>
              <a:rPr lang="ru-RU" sz="1700" dirty="0">
                <a:latin typeface="VK Sans Display" pitchFamily="2" charset="0"/>
                <a:ea typeface="Play"/>
                <a:cs typeface="Play"/>
                <a:sym typeface="Play"/>
              </a:rPr>
            </a:br>
            <a:r>
              <a:rPr lang="ru-RU" sz="1700" dirty="0">
                <a:latin typeface="VK Sans Display" pitchFamily="2" charset="0"/>
                <a:ea typeface="Play"/>
                <a:cs typeface="Play"/>
                <a:sym typeface="Play"/>
              </a:rPr>
              <a:t>- </a:t>
            </a:r>
            <a:r>
              <a:rPr lang="ru-RU" dirty="0">
                <a:latin typeface="VK Sans Display" pitchFamily="2" charset="0"/>
                <a:ea typeface="Play"/>
                <a:cs typeface="Play"/>
                <a:sym typeface="Play"/>
              </a:rPr>
              <a:t>Шаблоны маршрутов на основе регулярных выражений</a:t>
            </a:r>
            <a:br>
              <a:rPr lang="ru-RU" sz="1700" dirty="0">
                <a:latin typeface="VK Sans Display" pitchFamily="2" charset="0"/>
                <a:ea typeface="Play"/>
                <a:cs typeface="Play"/>
                <a:sym typeface="Play"/>
              </a:rPr>
            </a:br>
            <a:r>
              <a:rPr lang="ru-RU" sz="1700" dirty="0">
                <a:latin typeface="VK Sans Display" pitchFamily="2" charset="0"/>
                <a:ea typeface="Play"/>
                <a:cs typeface="Play"/>
                <a:sym typeface="Play"/>
              </a:rPr>
              <a:t>- </a:t>
            </a:r>
            <a:r>
              <a:rPr lang="ru-RU" dirty="0">
                <a:latin typeface="VK Sans Display" pitchFamily="2" charset="0"/>
                <a:ea typeface="Play"/>
                <a:cs typeface="Play"/>
                <a:sym typeface="Play"/>
              </a:rPr>
              <a:t>Совместимость с </a:t>
            </a:r>
            <a:r>
              <a:rPr lang="en" dirty="0" err="1">
                <a:latin typeface="VK Sans Display" pitchFamily="2" charset="0"/>
                <a:ea typeface="Play"/>
                <a:cs typeface="Play"/>
                <a:sym typeface="Play"/>
              </a:rPr>
              <a:t>http.Handler</a:t>
            </a:r>
            <a:endParaRPr lang="ru-RU" dirty="0">
              <a:latin typeface="VK Sans Display" pitchFamily="2" charset="0"/>
              <a:ea typeface="Play"/>
              <a:cs typeface="Play"/>
              <a:sym typeface="Play"/>
            </a:endParaRPr>
          </a:p>
          <a:p>
            <a:pPr marL="70200">
              <a:lnSpc>
                <a:spcPct val="110000"/>
              </a:lnSpc>
              <a:buClr>
                <a:srgbClr val="0077FF"/>
              </a:buClr>
              <a:buSzPts val="1700"/>
              <a:defRPr/>
            </a:pPr>
            <a:endParaRPr lang="ru-RU" dirty="0">
              <a:latin typeface="VK Sans Display" pitchFamily="2" charset="0"/>
              <a:ea typeface="Play"/>
              <a:cs typeface="Play"/>
              <a:sym typeface="Play"/>
            </a:endParaRPr>
          </a:p>
          <a:p>
            <a:pPr marL="343080" indent="-272880">
              <a:lnSpc>
                <a:spcPct val="110000"/>
              </a:lnSpc>
              <a:buClr>
                <a:srgbClr val="0077FF"/>
              </a:buClr>
              <a:buSzPts val="1700"/>
              <a:buFont typeface="Play"/>
              <a:buChar char="➔"/>
              <a:defRPr/>
            </a:pPr>
            <a:r>
              <a:rPr lang="en" dirty="0" err="1">
                <a:latin typeface="VK Sans Display" pitchFamily="2" charset="0"/>
                <a:ea typeface="Play"/>
                <a:cs typeface="Play"/>
                <a:sym typeface="Play"/>
              </a:rPr>
              <a:t>github.com</a:t>
            </a:r>
            <a:r>
              <a:rPr lang="en" dirty="0">
                <a:latin typeface="VK Sans Display" pitchFamily="2" charset="0"/>
                <a:ea typeface="Play"/>
                <a:cs typeface="Play"/>
                <a:sym typeface="Play"/>
              </a:rPr>
              <a:t>/gorilla/mux</a:t>
            </a:r>
          </a:p>
          <a:p>
            <a:pPr marL="343080" indent="-272880">
              <a:lnSpc>
                <a:spcPct val="110000"/>
              </a:lnSpc>
              <a:buClr>
                <a:srgbClr val="0077FF"/>
              </a:buClr>
              <a:buSzPts val="1700"/>
              <a:buFont typeface="Play"/>
              <a:buChar char="➔"/>
              <a:defRPr/>
            </a:pPr>
            <a:r>
              <a:rPr lang="en" dirty="0" err="1">
                <a:latin typeface="VK Sans Display" pitchFamily="2" charset="0"/>
                <a:ea typeface="Play"/>
                <a:cs typeface="Play"/>
                <a:sym typeface="Play"/>
              </a:rPr>
              <a:t>github.com</a:t>
            </a:r>
            <a:r>
              <a:rPr lang="en" dirty="0">
                <a:latin typeface="VK Sans Display" pitchFamily="2" charset="0"/>
                <a:ea typeface="Play"/>
                <a:cs typeface="Play"/>
                <a:sym typeface="Play"/>
              </a:rPr>
              <a:t>/</a:t>
            </a:r>
            <a:r>
              <a:rPr lang="en" dirty="0" err="1">
                <a:latin typeface="VK Sans Display" pitchFamily="2" charset="0"/>
                <a:ea typeface="Play"/>
                <a:cs typeface="Play"/>
                <a:sym typeface="Play"/>
              </a:rPr>
              <a:t>julienschmidt</a:t>
            </a:r>
            <a:r>
              <a:rPr lang="en" dirty="0">
                <a:latin typeface="VK Sans Display" pitchFamily="2" charset="0"/>
                <a:ea typeface="Play"/>
                <a:cs typeface="Play"/>
                <a:sym typeface="Play"/>
              </a:rPr>
              <a:t>/</a:t>
            </a:r>
            <a:r>
              <a:rPr lang="en" dirty="0" err="1">
                <a:latin typeface="VK Sans Display" pitchFamily="2" charset="0"/>
                <a:ea typeface="Play"/>
                <a:cs typeface="Play"/>
                <a:sym typeface="Play"/>
              </a:rPr>
              <a:t>httprouter</a:t>
            </a:r>
            <a:endParaRPr lang="en" dirty="0">
              <a:latin typeface="VK Sans Display" pitchFamily="2" charset="0"/>
              <a:ea typeface="Play"/>
              <a:cs typeface="Play"/>
              <a:sym typeface="Play"/>
            </a:endParaRPr>
          </a:p>
          <a:p>
            <a:pPr marL="343080" indent="-272880">
              <a:lnSpc>
                <a:spcPct val="110000"/>
              </a:lnSpc>
              <a:buClr>
                <a:srgbClr val="0077FF"/>
              </a:buClr>
              <a:buSzPts val="1700"/>
              <a:buFont typeface="Play"/>
              <a:buChar char="➔"/>
              <a:defRPr/>
            </a:pPr>
            <a:r>
              <a:rPr lang="en" dirty="0" err="1">
                <a:latin typeface="VK Sans Display" pitchFamily="2" charset="0"/>
                <a:ea typeface="Play"/>
                <a:cs typeface="Play"/>
                <a:sym typeface="Play"/>
              </a:rPr>
              <a:t>github.com</a:t>
            </a:r>
            <a:r>
              <a:rPr lang="en" dirty="0">
                <a:latin typeface="VK Sans Display" pitchFamily="2" charset="0"/>
                <a:ea typeface="Play"/>
                <a:cs typeface="Play"/>
                <a:sym typeface="Play"/>
              </a:rPr>
              <a:t>/</a:t>
            </a:r>
            <a:r>
              <a:rPr lang="en" dirty="0" err="1">
                <a:latin typeface="VK Sans Display" pitchFamily="2" charset="0"/>
                <a:ea typeface="Play"/>
                <a:cs typeface="Play"/>
                <a:sym typeface="Play"/>
              </a:rPr>
              <a:t>valyala</a:t>
            </a:r>
            <a:r>
              <a:rPr lang="en" dirty="0">
                <a:latin typeface="VK Sans Display" pitchFamily="2" charset="0"/>
                <a:ea typeface="Play"/>
                <a:cs typeface="Play"/>
                <a:sym typeface="Play"/>
              </a:rPr>
              <a:t>/</a:t>
            </a:r>
            <a:r>
              <a:rPr lang="en" dirty="0" err="1">
                <a:latin typeface="VK Sans Display" pitchFamily="2" charset="0"/>
                <a:ea typeface="Play"/>
                <a:cs typeface="Play"/>
                <a:sym typeface="Play"/>
              </a:rPr>
              <a:t>fasthttp</a:t>
            </a:r>
            <a:endParaRPr lang="en" dirty="0">
              <a:latin typeface="VK Sans Display" pitchFamily="2" charset="0"/>
              <a:ea typeface="Play"/>
              <a:cs typeface="Play"/>
              <a:sym typeface="Play"/>
            </a:endParaRPr>
          </a:p>
          <a:p>
            <a:pPr marL="343080" indent="-272880">
              <a:lnSpc>
                <a:spcPct val="110000"/>
              </a:lnSpc>
              <a:buClr>
                <a:srgbClr val="0077FF"/>
              </a:buClr>
              <a:buSzPts val="1700"/>
              <a:buFont typeface="Play"/>
              <a:buChar char="➔"/>
              <a:defRPr/>
            </a:pPr>
            <a:endParaRPr lang="ru-RU" dirty="0">
              <a:latin typeface="VK Sans Display" pitchFamily="2" charset="0"/>
              <a:ea typeface="Play"/>
              <a:cs typeface="Play"/>
              <a:sym typeface="Play"/>
            </a:endParaRPr>
          </a:p>
          <a:p>
            <a:pPr marL="343080" indent="-272880">
              <a:lnSpc>
                <a:spcPct val="110000"/>
              </a:lnSpc>
              <a:buClr>
                <a:srgbClr val="0077FF"/>
              </a:buClr>
              <a:buSzPts val="1700"/>
              <a:buFont typeface="Play"/>
              <a:buChar char="➔"/>
              <a:defRPr/>
            </a:pPr>
            <a:endParaRPr lang="ru-RU" dirty="0">
              <a:latin typeface="VK Sans Display" pitchFamily="2" charset="0"/>
              <a:ea typeface="Play"/>
              <a:cs typeface="Play"/>
              <a:sym typeface="Play"/>
            </a:endParaRPr>
          </a:p>
          <a:p>
            <a:pPr marL="343080" indent="-272880">
              <a:lnSpc>
                <a:spcPct val="110000"/>
              </a:lnSpc>
              <a:buClr>
                <a:srgbClr val="0077FF"/>
              </a:buClr>
              <a:buSzPts val="1700"/>
              <a:buFont typeface="Play"/>
              <a:buChar char="➔"/>
              <a:defRPr/>
            </a:pPr>
            <a:endParaRPr lang="en" dirty="0">
              <a:latin typeface="VK Sans Display" pitchFamily="2" charset="0"/>
              <a:ea typeface="Play"/>
              <a:cs typeface="Play"/>
              <a:sym typeface="Play"/>
            </a:endParaRPr>
          </a:p>
          <a:p>
            <a:pPr marL="343080" indent="-272880">
              <a:lnSpc>
                <a:spcPct val="110000"/>
              </a:lnSpc>
              <a:buClr>
                <a:srgbClr val="0077FF"/>
              </a:buClr>
              <a:buSzPts val="1700"/>
              <a:buFont typeface="Play"/>
              <a:buChar char="➔"/>
              <a:defRPr/>
            </a:pPr>
            <a:endParaRPr kumimoji="0" lang="ru-RU" sz="17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K Sans Display" pitchFamily="2" charset="0"/>
              <a:ea typeface="Play"/>
              <a:cs typeface="Play"/>
              <a:sym typeface="Play"/>
            </a:endParaRPr>
          </a:p>
          <a:p>
            <a:pPr marL="70200">
              <a:lnSpc>
                <a:spcPct val="110000"/>
              </a:lnSpc>
              <a:buClr>
                <a:srgbClr val="0077FF"/>
              </a:buClr>
              <a:buSzPts val="1700"/>
              <a:defRPr/>
            </a:pPr>
            <a:endParaRPr kumimoji="0" lang="en" sz="17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K Sans Display" pitchFamily="2" charset="0"/>
              <a:ea typeface="Play"/>
              <a:cs typeface="Play"/>
              <a:sym typeface="Play"/>
            </a:endParaRPr>
          </a:p>
          <a:p>
            <a:pPr marL="70200">
              <a:lnSpc>
                <a:spcPct val="110000"/>
              </a:lnSpc>
              <a:buClr>
                <a:srgbClr val="0077FF"/>
              </a:buClr>
              <a:buSzPts val="1700"/>
              <a:defRPr/>
            </a:pPr>
            <a:endParaRPr kumimoji="0" lang="ru-RU" sz="17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K Sans Display" pitchFamily="2" charset="0"/>
              <a:cs typeface="Arial"/>
              <a:sym typeface="Play"/>
            </a:endParaRPr>
          </a:p>
          <a:p>
            <a:pPr marL="343080" indent="-272880">
              <a:lnSpc>
                <a:spcPct val="110000"/>
              </a:lnSpc>
              <a:buClr>
                <a:srgbClr val="0077FF"/>
              </a:buClr>
              <a:buSzPts val="1700"/>
              <a:buFont typeface="Play"/>
              <a:buChar char="➔"/>
              <a:defRPr/>
            </a:pPr>
            <a:endParaRPr kumimoji="0" lang="ru-RU" sz="17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K Sans Display" pitchFamily="2" charset="0"/>
              <a:cs typeface="Arial"/>
              <a:sym typeface="Play"/>
            </a:endParaRPr>
          </a:p>
        </p:txBody>
      </p:sp>
      <p:pic>
        <p:nvPicPr>
          <p:cNvPr id="2" name="Google Shape;132;p25">
            <a:extLst>
              <a:ext uri="{FF2B5EF4-FFF2-40B4-BE49-F238E27FC236}">
                <a16:creationId xmlns:a16="http://schemas.microsoft.com/office/drawing/2014/main" id="{3C75B957-5FD5-C640-2FAB-4BB7C1EEBD9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04953" y="1218937"/>
            <a:ext cx="2705625" cy="27056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912388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>
          <a:extLst>
            <a:ext uri="{FF2B5EF4-FFF2-40B4-BE49-F238E27FC236}">
              <a16:creationId xmlns:a16="http://schemas.microsoft.com/office/drawing/2014/main" id="{42D453EA-E6E8-57B0-0D98-174F24C571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">
            <a:extLst>
              <a:ext uri="{FF2B5EF4-FFF2-40B4-BE49-F238E27FC236}">
                <a16:creationId xmlns:a16="http://schemas.microsoft.com/office/drawing/2014/main" id="{D558A815-8FFF-F526-3246-8D3D5811B81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7960" y="519120"/>
            <a:ext cx="557532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Play"/>
              <a:buNone/>
            </a:pPr>
            <a:r>
              <a:rPr lang="en-US" dirty="0">
                <a:latin typeface="VK Sans Display Medium" pitchFamily="2" charset="0"/>
              </a:rPr>
              <a:t>4.</a:t>
            </a:r>
            <a:r>
              <a:rPr lang="ru-RU" dirty="0">
                <a:latin typeface="VK Sans Display Medium" pitchFamily="2" charset="0"/>
              </a:rPr>
              <a:t> Валидация</a:t>
            </a:r>
            <a:endParaRPr sz="2700" u="none" strike="noStrike" cap="none" dirty="0">
              <a:solidFill>
                <a:srgbClr val="000000"/>
              </a:solidFill>
              <a:latin typeface="VK Sans Display Medium" pitchFamily="2" charset="0"/>
              <a:sym typeface="Arial"/>
            </a:endParaRPr>
          </a:p>
        </p:txBody>
      </p:sp>
      <p:sp>
        <p:nvSpPr>
          <p:cNvPr id="3" name="Google Shape;306;p3">
            <a:extLst>
              <a:ext uri="{FF2B5EF4-FFF2-40B4-BE49-F238E27FC236}">
                <a16:creationId xmlns:a16="http://schemas.microsoft.com/office/drawing/2014/main" id="{298E9E89-CCA3-8090-FA14-6485863E1C9A}"/>
              </a:ext>
            </a:extLst>
          </p:cNvPr>
          <p:cNvSpPr/>
          <p:nvPr/>
        </p:nvSpPr>
        <p:spPr>
          <a:xfrm>
            <a:off x="507960" y="1001520"/>
            <a:ext cx="8145222" cy="3634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00" rIns="68400" bIns="34200" anchor="t" anchorCtr="0">
            <a:normAutofit/>
          </a:bodyPr>
          <a:lstStyle/>
          <a:p>
            <a:pPr marL="34308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ru-RU" sz="17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K Sans Display" pitchFamily="2" charset="0"/>
              <a:cs typeface="Arial"/>
              <a:sym typeface="Arial"/>
            </a:endParaRPr>
          </a:p>
          <a:p>
            <a:pPr marL="343080" indent="-272880">
              <a:lnSpc>
                <a:spcPct val="110000"/>
              </a:lnSpc>
              <a:buClr>
                <a:srgbClr val="0077FF"/>
              </a:buClr>
              <a:buSzPts val="1700"/>
              <a:buFont typeface="Play"/>
              <a:buChar char="➔"/>
              <a:defRPr/>
            </a:pPr>
            <a:r>
              <a:rPr kumimoji="0" lang="ru-RU" sz="1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K Sans Display" pitchFamily="2" charset="0"/>
                <a:ea typeface="Play"/>
                <a:cs typeface="Play"/>
                <a:sym typeface="Play"/>
              </a:rPr>
              <a:t>Данные в запросе клиента нужно проверять</a:t>
            </a:r>
          </a:p>
          <a:p>
            <a:pPr marL="343080" indent="-272880">
              <a:lnSpc>
                <a:spcPct val="110000"/>
              </a:lnSpc>
              <a:buClr>
                <a:srgbClr val="0077FF"/>
              </a:buClr>
              <a:buSzPts val="1700"/>
              <a:buFont typeface="Play"/>
              <a:buChar char="➔"/>
              <a:defRPr/>
            </a:pPr>
            <a:r>
              <a:rPr kumimoji="0" lang="ru-RU" sz="1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K Sans Display" pitchFamily="2" charset="0"/>
                <a:ea typeface="Play"/>
                <a:cs typeface="Play"/>
                <a:sym typeface="Play"/>
              </a:rPr>
              <a:t>Лучше это делать унифицированным образом</a:t>
            </a:r>
          </a:p>
          <a:p>
            <a:pPr marL="343080" indent="-272880">
              <a:lnSpc>
                <a:spcPct val="110000"/>
              </a:lnSpc>
              <a:buClr>
                <a:srgbClr val="0077FF"/>
              </a:buClr>
              <a:buSzPts val="1700"/>
              <a:buFont typeface="Play"/>
              <a:buChar char="➔"/>
              <a:defRPr/>
            </a:pPr>
            <a:r>
              <a:rPr lang="ru-RU" sz="1700" dirty="0">
                <a:latin typeface="VK Sans Display" pitchFamily="2" charset="0"/>
                <a:ea typeface="Play"/>
                <a:cs typeface="Play"/>
                <a:sym typeface="Play"/>
              </a:rPr>
              <a:t>Данные в запросе могут быть кастомного типа</a:t>
            </a:r>
            <a:br>
              <a:rPr lang="ru-RU" sz="1700" dirty="0">
                <a:latin typeface="VK Sans Display" pitchFamily="2" charset="0"/>
                <a:ea typeface="Play"/>
                <a:cs typeface="Play"/>
                <a:sym typeface="Play"/>
              </a:rPr>
            </a:br>
            <a:r>
              <a:rPr lang="ru-RU" sz="1700" dirty="0">
                <a:latin typeface="VK Sans Display" pitchFamily="2" charset="0"/>
                <a:ea typeface="Play"/>
                <a:cs typeface="Play"/>
                <a:sym typeface="Play"/>
              </a:rPr>
              <a:t>- </a:t>
            </a:r>
            <a:r>
              <a:rPr lang="en" dirty="0">
                <a:latin typeface="VK Sans Display" pitchFamily="2" charset="0"/>
                <a:ea typeface="Play"/>
                <a:cs typeface="Play"/>
                <a:sym typeface="Play"/>
              </a:rPr>
              <a:t>email</a:t>
            </a:r>
            <a:br>
              <a:rPr lang="ru-RU" sz="1700" dirty="0">
                <a:latin typeface="VK Sans Display" pitchFamily="2" charset="0"/>
                <a:ea typeface="Play"/>
                <a:cs typeface="Play"/>
                <a:sym typeface="Play"/>
              </a:rPr>
            </a:br>
            <a:r>
              <a:rPr lang="ru-RU" sz="1700" dirty="0">
                <a:latin typeface="VK Sans Display" pitchFamily="2" charset="0"/>
                <a:ea typeface="Play"/>
                <a:cs typeface="Play"/>
                <a:sym typeface="Play"/>
              </a:rPr>
              <a:t>- </a:t>
            </a:r>
            <a:r>
              <a:rPr lang="en" sz="1400" dirty="0">
                <a:latin typeface="VK Sans Display" pitchFamily="2" charset="0"/>
              </a:rPr>
              <a:t>message id</a:t>
            </a:r>
          </a:p>
          <a:p>
            <a:pPr marL="70200">
              <a:lnSpc>
                <a:spcPct val="110000"/>
              </a:lnSpc>
              <a:buClr>
                <a:srgbClr val="0077FF"/>
              </a:buClr>
              <a:buSzPts val="1700"/>
              <a:defRPr/>
            </a:pPr>
            <a:endParaRPr lang="ru-RU" dirty="0">
              <a:latin typeface="VK Sans Display" pitchFamily="2" charset="0"/>
              <a:ea typeface="Play"/>
              <a:cs typeface="Play"/>
              <a:sym typeface="Play"/>
            </a:endParaRPr>
          </a:p>
          <a:p>
            <a:pPr marL="343080" indent="-272880">
              <a:lnSpc>
                <a:spcPct val="110000"/>
              </a:lnSpc>
              <a:buClr>
                <a:srgbClr val="0077FF"/>
              </a:buClr>
              <a:buSzPts val="1700"/>
              <a:buFont typeface="Play"/>
              <a:buChar char="➔"/>
              <a:defRPr/>
            </a:pPr>
            <a:endParaRPr lang="ru-RU" dirty="0">
              <a:latin typeface="VK Sans Display" pitchFamily="2" charset="0"/>
              <a:ea typeface="Play"/>
              <a:cs typeface="Play"/>
              <a:sym typeface="Play"/>
            </a:endParaRPr>
          </a:p>
          <a:p>
            <a:pPr marL="343080" indent="-272880">
              <a:lnSpc>
                <a:spcPct val="110000"/>
              </a:lnSpc>
              <a:buClr>
                <a:srgbClr val="0077FF"/>
              </a:buClr>
              <a:buSzPts val="1700"/>
              <a:buFont typeface="Play"/>
              <a:buChar char="➔"/>
              <a:defRPr/>
            </a:pPr>
            <a:endParaRPr lang="ru-RU" dirty="0">
              <a:latin typeface="VK Sans Display" pitchFamily="2" charset="0"/>
              <a:ea typeface="Play"/>
              <a:cs typeface="Play"/>
              <a:sym typeface="Play"/>
            </a:endParaRPr>
          </a:p>
          <a:p>
            <a:pPr marL="343080" indent="-272880">
              <a:lnSpc>
                <a:spcPct val="110000"/>
              </a:lnSpc>
              <a:buClr>
                <a:srgbClr val="0077FF"/>
              </a:buClr>
              <a:buSzPts val="1700"/>
              <a:buFont typeface="Play"/>
              <a:buChar char="➔"/>
              <a:defRPr/>
            </a:pPr>
            <a:endParaRPr lang="en" dirty="0">
              <a:latin typeface="VK Sans Display" pitchFamily="2" charset="0"/>
              <a:ea typeface="Play"/>
              <a:cs typeface="Play"/>
              <a:sym typeface="Play"/>
            </a:endParaRPr>
          </a:p>
          <a:p>
            <a:pPr marL="343080" indent="-272880">
              <a:lnSpc>
                <a:spcPct val="110000"/>
              </a:lnSpc>
              <a:buClr>
                <a:srgbClr val="0077FF"/>
              </a:buClr>
              <a:buSzPts val="1700"/>
              <a:buFont typeface="Play"/>
              <a:buChar char="➔"/>
              <a:defRPr/>
            </a:pPr>
            <a:endParaRPr kumimoji="0" lang="ru-RU" sz="17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K Sans Display" pitchFamily="2" charset="0"/>
              <a:ea typeface="Play"/>
              <a:cs typeface="Play"/>
              <a:sym typeface="Play"/>
            </a:endParaRPr>
          </a:p>
          <a:p>
            <a:pPr marL="70200">
              <a:lnSpc>
                <a:spcPct val="110000"/>
              </a:lnSpc>
              <a:buClr>
                <a:srgbClr val="0077FF"/>
              </a:buClr>
              <a:buSzPts val="1700"/>
              <a:defRPr/>
            </a:pPr>
            <a:endParaRPr kumimoji="0" lang="en" sz="17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K Sans Display" pitchFamily="2" charset="0"/>
              <a:ea typeface="Play"/>
              <a:cs typeface="Play"/>
              <a:sym typeface="Play"/>
            </a:endParaRPr>
          </a:p>
          <a:p>
            <a:pPr marL="70200">
              <a:lnSpc>
                <a:spcPct val="110000"/>
              </a:lnSpc>
              <a:buClr>
                <a:srgbClr val="0077FF"/>
              </a:buClr>
              <a:buSzPts val="1700"/>
              <a:defRPr/>
            </a:pPr>
            <a:endParaRPr kumimoji="0" lang="ru-RU" sz="17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K Sans Display" pitchFamily="2" charset="0"/>
              <a:cs typeface="Arial"/>
              <a:sym typeface="Play"/>
            </a:endParaRPr>
          </a:p>
          <a:p>
            <a:pPr marL="343080" indent="-272880">
              <a:lnSpc>
                <a:spcPct val="110000"/>
              </a:lnSpc>
              <a:buClr>
                <a:srgbClr val="0077FF"/>
              </a:buClr>
              <a:buSzPts val="1700"/>
              <a:buFont typeface="Play"/>
              <a:buChar char="➔"/>
              <a:defRPr/>
            </a:pPr>
            <a:endParaRPr kumimoji="0" lang="ru-RU" sz="17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K Sans Display" pitchFamily="2" charset="0"/>
              <a:cs typeface="Arial"/>
              <a:sym typeface="Play"/>
            </a:endParaRPr>
          </a:p>
        </p:txBody>
      </p:sp>
      <p:pic>
        <p:nvPicPr>
          <p:cNvPr id="4" name="Google Shape;139;p26">
            <a:extLst>
              <a:ext uri="{FF2B5EF4-FFF2-40B4-BE49-F238E27FC236}">
                <a16:creationId xmlns:a16="http://schemas.microsoft.com/office/drawing/2014/main" id="{1128C2C8-2E61-88AA-4155-0646C62519C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26578" y="1438287"/>
            <a:ext cx="2526604" cy="22669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352144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>
          <a:extLst>
            <a:ext uri="{FF2B5EF4-FFF2-40B4-BE49-F238E27FC236}">
              <a16:creationId xmlns:a16="http://schemas.microsoft.com/office/drawing/2014/main" id="{6B6BCA3D-0EBB-A550-6324-1E2C758C96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">
            <a:extLst>
              <a:ext uri="{FF2B5EF4-FFF2-40B4-BE49-F238E27FC236}">
                <a16:creationId xmlns:a16="http://schemas.microsoft.com/office/drawing/2014/main" id="{FACBF345-DE28-6E13-436D-7F635C96EA05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7960" y="519120"/>
            <a:ext cx="557532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Play"/>
              <a:buNone/>
            </a:pPr>
            <a:r>
              <a:rPr lang="en-US" dirty="0">
                <a:latin typeface="VK Sans Display Medium" pitchFamily="2" charset="0"/>
              </a:rPr>
              <a:t>5.</a:t>
            </a:r>
            <a:r>
              <a:rPr lang="ru-RU" dirty="0">
                <a:latin typeface="VK Sans Display Medium" pitchFamily="2" charset="0"/>
              </a:rPr>
              <a:t> Логирование</a:t>
            </a:r>
            <a:endParaRPr sz="2700" u="none" strike="noStrike" cap="none" dirty="0">
              <a:solidFill>
                <a:srgbClr val="000000"/>
              </a:solidFill>
              <a:latin typeface="VK Sans Display Medium" pitchFamily="2" charset="0"/>
              <a:sym typeface="Arial"/>
            </a:endParaRPr>
          </a:p>
        </p:txBody>
      </p:sp>
      <p:sp>
        <p:nvSpPr>
          <p:cNvPr id="2" name="Google Shape;306;p3">
            <a:extLst>
              <a:ext uri="{FF2B5EF4-FFF2-40B4-BE49-F238E27FC236}">
                <a16:creationId xmlns:a16="http://schemas.microsoft.com/office/drawing/2014/main" id="{E8287F96-5A67-4957-8895-A522CE28F472}"/>
              </a:ext>
            </a:extLst>
          </p:cNvPr>
          <p:cNvSpPr/>
          <p:nvPr/>
        </p:nvSpPr>
        <p:spPr>
          <a:xfrm>
            <a:off x="507960" y="1001520"/>
            <a:ext cx="8246075" cy="3337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00" rIns="68400" bIns="34200" anchor="t" anchorCtr="0">
            <a:normAutofit/>
          </a:bodyPr>
          <a:lstStyle/>
          <a:p>
            <a:pPr marL="34308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ru-RU" sz="17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K Sans Display" pitchFamily="2" charset="0"/>
              <a:cs typeface="Arial"/>
              <a:sym typeface="Arial"/>
            </a:endParaRPr>
          </a:p>
          <a:p>
            <a:pPr marL="343080" marR="0" lvl="0" indent="-27288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77FF"/>
              </a:buClr>
              <a:buSzPts val="1700"/>
              <a:buFont typeface="Play"/>
              <a:buChar char="➔"/>
              <a:tabLst/>
              <a:defRPr/>
            </a:pPr>
            <a:r>
              <a:rPr kumimoji="0" lang="ru-RU" sz="1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K Sans Display" pitchFamily="2" charset="0"/>
                <a:ea typeface="Play"/>
                <a:cs typeface="Play"/>
                <a:sym typeface="Play"/>
              </a:rPr>
              <a:t>Логи нужны</a:t>
            </a:r>
          </a:p>
          <a:p>
            <a:pPr marL="343080" marR="0" lvl="0" indent="-27288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77FF"/>
              </a:buClr>
              <a:buSzPts val="1700"/>
              <a:buFont typeface="Play"/>
              <a:buChar char="➔"/>
              <a:tabLst/>
              <a:defRPr/>
            </a:pPr>
            <a:r>
              <a:rPr lang="ru-RU" sz="1700" dirty="0">
                <a:latin typeface="VK Sans Display" pitchFamily="2" charset="0"/>
                <a:ea typeface="Play"/>
                <a:cs typeface="Play"/>
                <a:sym typeface="Play"/>
              </a:rPr>
              <a:t>Логи должны быть информативны</a:t>
            </a:r>
          </a:p>
          <a:p>
            <a:pPr marL="343080" marR="0" lvl="0" indent="-27288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77FF"/>
              </a:buClr>
              <a:buSzPts val="1700"/>
              <a:buFont typeface="Play"/>
              <a:buChar char="➔"/>
              <a:tabLst/>
              <a:defRPr/>
            </a:pPr>
            <a:r>
              <a:rPr kumimoji="0" lang="ru-RU" sz="1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K Sans Display" pitchFamily="2" charset="0"/>
                <a:ea typeface="Play"/>
                <a:cs typeface="Play"/>
                <a:sym typeface="Play"/>
              </a:rPr>
              <a:t>Очень много логов — проблема</a:t>
            </a:r>
          </a:p>
          <a:p>
            <a:pPr marL="343080" marR="0" lvl="0" indent="-27288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77FF"/>
              </a:buClr>
              <a:buSzPts val="1700"/>
              <a:buFont typeface="Play"/>
              <a:buChar char="➔"/>
              <a:tabLst/>
              <a:defRPr/>
            </a:pPr>
            <a:r>
              <a:rPr lang="ru-RU" sz="1700" dirty="0">
                <a:latin typeface="VK Sans Display" pitchFamily="2" charset="0"/>
                <a:ea typeface="Play"/>
                <a:cs typeface="Play"/>
                <a:sym typeface="Play"/>
              </a:rPr>
              <a:t>В логах нельзя светить чувствительные данные (куки и токены)</a:t>
            </a:r>
          </a:p>
          <a:p>
            <a:pPr marL="343080" marR="0" lvl="0" indent="-27288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77FF"/>
              </a:buClr>
              <a:buSzPts val="1700"/>
              <a:buFont typeface="Play"/>
              <a:buChar char="➔"/>
              <a:tabLst/>
              <a:defRPr/>
            </a:pPr>
            <a:r>
              <a:rPr lang="ru-RU" sz="1700" dirty="0">
                <a:latin typeface="VK Sans Display" pitchFamily="2" charset="0"/>
                <a:ea typeface="Play"/>
                <a:cs typeface="Play"/>
                <a:sym typeface="Play"/>
              </a:rPr>
              <a:t>Как найти логи конкретного запроса</a:t>
            </a:r>
            <a:r>
              <a:rPr lang="en-US" sz="1700" dirty="0">
                <a:latin typeface="VK Sans Display" pitchFamily="2" charset="0"/>
                <a:ea typeface="Play"/>
                <a:cs typeface="Play"/>
                <a:sym typeface="Play"/>
              </a:rPr>
              <a:t>? </a:t>
            </a:r>
            <a:r>
              <a:rPr lang="ru-RU" sz="1700" dirty="0">
                <a:latin typeface="VK Sans Display" pitchFamily="2" charset="0"/>
                <a:ea typeface="Play"/>
                <a:cs typeface="Play"/>
                <a:sym typeface="Play"/>
              </a:rPr>
              <a:t>– Выводить в логе </a:t>
            </a:r>
            <a:r>
              <a:rPr lang="en-US" sz="1700" dirty="0">
                <a:latin typeface="VK Sans Display" pitchFamily="2" charset="0"/>
                <a:ea typeface="Play"/>
                <a:cs typeface="Play"/>
                <a:sym typeface="Play"/>
              </a:rPr>
              <a:t>request id</a:t>
            </a:r>
            <a:endParaRPr lang="ru-RU" sz="1700" dirty="0">
              <a:latin typeface="VK Sans Display" pitchFamily="2" charset="0"/>
              <a:ea typeface="Play"/>
              <a:cs typeface="Play"/>
              <a:sym typeface="Play"/>
            </a:endParaRPr>
          </a:p>
          <a:p>
            <a:pPr marL="343080" marR="0" lvl="0" indent="-27288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77FF"/>
              </a:buClr>
              <a:buSzPts val="1700"/>
              <a:buFont typeface="Play"/>
              <a:buChar char="➔"/>
              <a:tabLst/>
              <a:defRPr/>
            </a:pPr>
            <a:r>
              <a:rPr kumimoji="0" lang="ru-RU" sz="1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K Sans Display" pitchFamily="2" charset="0"/>
                <a:ea typeface="Play"/>
                <a:cs typeface="Play"/>
                <a:sym typeface="Play"/>
              </a:rPr>
              <a:t>У логов могут быть уровни (</a:t>
            </a:r>
            <a:r>
              <a:rPr kumimoji="0" lang="en-US" sz="1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K Sans Display" pitchFamily="2" charset="0"/>
                <a:ea typeface="Play"/>
                <a:cs typeface="Play"/>
                <a:sym typeface="Play"/>
              </a:rPr>
              <a:t>error, warn, info, debug)</a:t>
            </a:r>
            <a:endParaRPr kumimoji="0" lang="ru-RU" sz="17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K Sans Display" pitchFamily="2" charset="0"/>
              <a:ea typeface="Play"/>
              <a:cs typeface="Play"/>
              <a:sym typeface="Play"/>
            </a:endParaRPr>
          </a:p>
          <a:p>
            <a:pPr marL="343080" marR="0" lvl="0" indent="-27288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77FF"/>
              </a:buClr>
              <a:buSzPts val="1700"/>
              <a:buFont typeface="Play"/>
              <a:buChar char="➔"/>
              <a:tabLst/>
              <a:defRPr/>
            </a:pPr>
            <a:r>
              <a:rPr lang="ru-RU" sz="1700" dirty="0">
                <a:latin typeface="VK Sans Display" pitchFamily="2" charset="0"/>
                <a:ea typeface="Play"/>
                <a:cs typeface="Play"/>
                <a:sym typeface="Play"/>
              </a:rPr>
              <a:t>Логи могут быть структурированными (</a:t>
            </a:r>
            <a:r>
              <a:rPr lang="en-US" sz="1700" dirty="0" err="1">
                <a:latin typeface="VK Sans Display" pitchFamily="2" charset="0"/>
                <a:ea typeface="Play"/>
                <a:cs typeface="Play"/>
                <a:sym typeface="Play"/>
              </a:rPr>
              <a:t>json</a:t>
            </a:r>
            <a:r>
              <a:rPr lang="en-US" sz="1700" dirty="0">
                <a:latin typeface="VK Sans Display" pitchFamily="2" charset="0"/>
                <a:ea typeface="Play"/>
                <a:cs typeface="Play"/>
                <a:sym typeface="Play"/>
              </a:rPr>
              <a:t>)</a:t>
            </a:r>
            <a:endParaRPr kumimoji="0" lang="ru-RU" sz="17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K Sans Display" pitchFamily="2" charset="0"/>
              <a:ea typeface="Play"/>
              <a:cs typeface="Play"/>
              <a:sym typeface="Play"/>
            </a:endParaRPr>
          </a:p>
        </p:txBody>
      </p:sp>
      <p:pic>
        <p:nvPicPr>
          <p:cNvPr id="5" name="Google Shape;146;p27">
            <a:extLst>
              <a:ext uri="{FF2B5EF4-FFF2-40B4-BE49-F238E27FC236}">
                <a16:creationId xmlns:a16="http://schemas.microsoft.com/office/drawing/2014/main" id="{30A14BC9-90AE-CE90-0CC9-4CE27E4E146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18174" y="2832350"/>
            <a:ext cx="3548000" cy="23111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502608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>
          <a:extLst>
            <a:ext uri="{FF2B5EF4-FFF2-40B4-BE49-F238E27FC236}">
              <a16:creationId xmlns:a16="http://schemas.microsoft.com/office/drawing/2014/main" id="{8A749280-FAF8-87C6-51A7-3BBBAEC513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">
            <a:extLst>
              <a:ext uri="{FF2B5EF4-FFF2-40B4-BE49-F238E27FC236}">
                <a16:creationId xmlns:a16="http://schemas.microsoft.com/office/drawing/2014/main" id="{EC2182DC-AB7B-AE68-77DA-AB13414DC4BF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7959" y="519120"/>
            <a:ext cx="6908093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Play"/>
              <a:buNone/>
            </a:pPr>
            <a:r>
              <a:rPr lang="en-US" sz="2700" u="none" strike="noStrike" cap="none" dirty="0">
                <a:solidFill>
                  <a:schemeClr val="accent1"/>
                </a:solidFill>
                <a:latin typeface="VK Sans Display Medium" pitchFamily="2" charset="0"/>
                <a:ea typeface="Play"/>
                <a:cs typeface="Play"/>
                <a:sym typeface="Play"/>
              </a:rPr>
              <a:t>6.</a:t>
            </a:r>
            <a:r>
              <a:rPr lang="ru-RU" sz="2700" u="none" strike="noStrike" cap="none" dirty="0">
                <a:solidFill>
                  <a:schemeClr val="accent1"/>
                </a:solidFill>
                <a:latin typeface="VK Sans Display Medium" pitchFamily="2" charset="0"/>
                <a:ea typeface="Play"/>
                <a:cs typeface="Play"/>
                <a:sym typeface="Play"/>
              </a:rPr>
              <a:t> Модули и структура веб-приложения</a:t>
            </a:r>
            <a:endParaRPr sz="2700" u="none" strike="noStrike" cap="none" dirty="0">
              <a:solidFill>
                <a:srgbClr val="000000"/>
              </a:solidFill>
              <a:latin typeface="VK Sans Display Medium" pitchFamily="2" charset="0"/>
              <a:sym typeface="Arial"/>
            </a:endParaRPr>
          </a:p>
        </p:txBody>
      </p:sp>
      <p:sp>
        <p:nvSpPr>
          <p:cNvPr id="3" name="Google Shape;306;p3">
            <a:extLst>
              <a:ext uri="{FF2B5EF4-FFF2-40B4-BE49-F238E27FC236}">
                <a16:creationId xmlns:a16="http://schemas.microsoft.com/office/drawing/2014/main" id="{DE9451B9-48BD-BA73-25FB-1663B1F95E9B}"/>
              </a:ext>
            </a:extLst>
          </p:cNvPr>
          <p:cNvSpPr/>
          <p:nvPr/>
        </p:nvSpPr>
        <p:spPr>
          <a:xfrm>
            <a:off x="507960" y="1001520"/>
            <a:ext cx="8636040" cy="3634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00" rIns="68400" bIns="34200" anchor="t" anchorCtr="0">
            <a:normAutofit/>
          </a:bodyPr>
          <a:lstStyle/>
          <a:p>
            <a:pPr marL="34308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ru-RU" sz="17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K Sans Display" pitchFamily="2" charset="0"/>
              <a:cs typeface="Arial"/>
              <a:sym typeface="Arial"/>
            </a:endParaRPr>
          </a:p>
          <a:p>
            <a:pPr marL="343080" indent="-272880">
              <a:lnSpc>
                <a:spcPct val="110000"/>
              </a:lnSpc>
              <a:buClr>
                <a:srgbClr val="0077FF"/>
              </a:buClr>
              <a:buSzPts val="1700"/>
              <a:buFont typeface="Play"/>
              <a:buChar char="➔"/>
              <a:defRPr/>
            </a:pPr>
            <a:r>
              <a:rPr lang="ru-RU" sz="1700" dirty="0">
                <a:latin typeface="VK Sans Display" pitchFamily="2" charset="0"/>
                <a:ea typeface="Play"/>
                <a:cs typeface="Play"/>
                <a:sym typeface="Play"/>
              </a:rPr>
              <a:t>Модули — то, как </a:t>
            </a:r>
            <a:r>
              <a:rPr lang="en" sz="1700" dirty="0">
                <a:latin typeface="VK Sans Display" pitchFamily="2" charset="0"/>
                <a:ea typeface="Play"/>
                <a:cs typeface="Play"/>
                <a:sym typeface="Play"/>
              </a:rPr>
              <a:t>Golang </a:t>
            </a:r>
            <a:r>
              <a:rPr lang="ru-RU" sz="1700" dirty="0">
                <a:latin typeface="VK Sans Display" pitchFamily="2" charset="0"/>
                <a:ea typeface="Play"/>
                <a:cs typeface="Play"/>
                <a:sym typeface="Play"/>
              </a:rPr>
              <a:t>работает с зависимостями</a:t>
            </a:r>
            <a:br>
              <a:rPr lang="ru-RU" sz="1700" dirty="0">
                <a:latin typeface="VK Sans Display" pitchFamily="2" charset="0"/>
                <a:ea typeface="Play"/>
                <a:cs typeface="Play"/>
                <a:sym typeface="Play"/>
              </a:rPr>
            </a:br>
            <a:r>
              <a:rPr lang="ru-RU" sz="1600" dirty="0">
                <a:latin typeface="VK Sans Display" pitchFamily="2" charset="0"/>
                <a:ea typeface="Play"/>
                <a:cs typeface="Play"/>
                <a:sym typeface="Play"/>
              </a:rPr>
              <a:t>- </a:t>
            </a:r>
            <a:r>
              <a:rPr lang="en" sz="1600" i="1" dirty="0" err="1">
                <a:latin typeface="VK Sans Display" pitchFamily="2" charset="0"/>
                <a:ea typeface="Play"/>
                <a:cs typeface="Play"/>
                <a:sym typeface="Play"/>
              </a:rPr>
              <a:t>go.mod</a:t>
            </a:r>
            <a:r>
              <a:rPr lang="en" sz="1600" i="1" dirty="0">
                <a:latin typeface="VK Sans Display" pitchFamily="2" charset="0"/>
                <a:ea typeface="Play"/>
                <a:cs typeface="Play"/>
                <a:sym typeface="Play"/>
              </a:rPr>
              <a:t>  </a:t>
            </a:r>
            <a:r>
              <a:rPr lang="en" sz="1600" dirty="0">
                <a:latin typeface="VK Sans Display" pitchFamily="2" charset="0"/>
                <a:ea typeface="Play"/>
                <a:cs typeface="Play"/>
                <a:sym typeface="Play"/>
              </a:rPr>
              <a:t>– </a:t>
            </a:r>
            <a:r>
              <a:rPr lang="ru-RU" sz="1600" dirty="0">
                <a:latin typeface="VK Sans Display" pitchFamily="2" charset="0"/>
                <a:ea typeface="Play"/>
                <a:cs typeface="Play"/>
                <a:sym typeface="Play"/>
              </a:rPr>
              <a:t>файл с описанием </a:t>
            </a:r>
            <a:r>
              <a:rPr lang="en" sz="1600" dirty="0">
                <a:latin typeface="VK Sans Display" pitchFamily="2" charset="0"/>
                <a:ea typeface="Play"/>
                <a:cs typeface="Play"/>
                <a:sym typeface="Play"/>
              </a:rPr>
              <a:t>module path </a:t>
            </a:r>
            <a:r>
              <a:rPr lang="ru-RU" sz="1600" dirty="0">
                <a:latin typeface="VK Sans Display" pitchFamily="2" charset="0"/>
                <a:ea typeface="Play"/>
                <a:cs typeface="Play"/>
                <a:sym typeface="Play"/>
              </a:rPr>
              <a:t>и зависимостей модуля</a:t>
            </a:r>
            <a:br>
              <a:rPr lang="ru-RU" sz="1600" dirty="0">
                <a:latin typeface="VK Sans Display" pitchFamily="2" charset="0"/>
                <a:ea typeface="Play"/>
                <a:cs typeface="Play"/>
                <a:sym typeface="Play"/>
              </a:rPr>
            </a:br>
            <a:r>
              <a:rPr lang="ru-RU" sz="1600" dirty="0">
                <a:latin typeface="VK Sans Display" pitchFamily="2" charset="0"/>
                <a:ea typeface="Play"/>
                <a:cs typeface="Play"/>
                <a:sym typeface="Play"/>
              </a:rPr>
              <a:t>- У зависимостей есть версия модуля: </a:t>
            </a:r>
            <a:r>
              <a:rPr lang="en" sz="1600" dirty="0">
                <a:latin typeface="VK Sans Display" pitchFamily="2" charset="0"/>
                <a:ea typeface="Play"/>
                <a:cs typeface="Play"/>
                <a:sym typeface="Play"/>
              </a:rPr>
              <a:t>v0.1.2 – major, minor, patch</a:t>
            </a:r>
            <a:br>
              <a:rPr lang="ru-RU" sz="1600" dirty="0">
                <a:latin typeface="VK Sans Display" pitchFamily="2" charset="0"/>
                <a:ea typeface="Play"/>
                <a:cs typeface="Play"/>
                <a:sym typeface="Play"/>
              </a:rPr>
            </a:br>
            <a:r>
              <a:rPr lang="ru-RU" sz="1600" dirty="0">
                <a:latin typeface="VK Sans Display" pitchFamily="2" charset="0"/>
                <a:ea typeface="Play"/>
                <a:cs typeface="Play"/>
                <a:sym typeface="Play"/>
              </a:rPr>
              <a:t>- </a:t>
            </a:r>
            <a:r>
              <a:rPr lang="en" sz="1600" dirty="0">
                <a:latin typeface="VK Sans Display" pitchFamily="2" charset="0"/>
                <a:ea typeface="Play"/>
                <a:cs typeface="Play"/>
                <a:sym typeface="Play"/>
              </a:rPr>
              <a:t>Module path – </a:t>
            </a:r>
            <a:r>
              <a:rPr lang="ru-RU" sz="1600" dirty="0">
                <a:latin typeface="VK Sans Display" pitchFamily="2" charset="0"/>
                <a:ea typeface="Play"/>
                <a:cs typeface="Play"/>
                <a:sym typeface="Play"/>
              </a:rPr>
              <a:t>путь, определяющий модуль и задающий префикс при импорте, например "</a:t>
            </a:r>
            <a:r>
              <a:rPr lang="en" sz="1600" dirty="0" err="1">
                <a:latin typeface="VK Sans Display" pitchFamily="2" charset="0"/>
                <a:ea typeface="Play"/>
                <a:cs typeface="Play"/>
                <a:sym typeface="Play"/>
              </a:rPr>
              <a:t>golang.org</a:t>
            </a:r>
            <a:r>
              <a:rPr lang="en" sz="1600" dirty="0">
                <a:latin typeface="VK Sans Display" pitchFamily="2" charset="0"/>
                <a:ea typeface="Play"/>
                <a:cs typeface="Play"/>
                <a:sym typeface="Play"/>
              </a:rPr>
              <a:t>/x/net"</a:t>
            </a:r>
            <a:br>
              <a:rPr lang="ru-RU" sz="1600" dirty="0">
                <a:latin typeface="VK Sans Display" pitchFamily="2" charset="0"/>
                <a:ea typeface="Play"/>
                <a:cs typeface="Play"/>
                <a:sym typeface="Play"/>
              </a:rPr>
            </a:br>
            <a:endParaRPr lang="ru-RU" sz="1700" dirty="0">
              <a:latin typeface="VK Sans Display" pitchFamily="2" charset="0"/>
              <a:ea typeface="Play"/>
              <a:cs typeface="Play"/>
              <a:sym typeface="Play"/>
            </a:endParaRPr>
          </a:p>
          <a:p>
            <a:pPr marL="343080" indent="-272880">
              <a:lnSpc>
                <a:spcPct val="110000"/>
              </a:lnSpc>
              <a:buClr>
                <a:srgbClr val="0077FF"/>
              </a:buClr>
              <a:buSzPts val="1700"/>
              <a:buFont typeface="Play"/>
              <a:buChar char="➔"/>
              <a:defRPr/>
            </a:pPr>
            <a:r>
              <a:rPr lang="ru-RU" sz="1700" dirty="0">
                <a:latin typeface="VK Sans Display" pitchFamily="2" charset="0"/>
                <a:ea typeface="Play"/>
                <a:cs typeface="Play"/>
                <a:sym typeface="Play"/>
              </a:rPr>
              <a:t>Структура приложения</a:t>
            </a:r>
            <a:br>
              <a:rPr lang="ru-RU" sz="1700" dirty="0">
                <a:latin typeface="VK Sans Display" pitchFamily="2" charset="0"/>
                <a:ea typeface="Play"/>
                <a:cs typeface="Play"/>
                <a:sym typeface="Play"/>
              </a:rPr>
            </a:br>
            <a:r>
              <a:rPr lang="ru-RU" sz="1700" dirty="0">
                <a:latin typeface="VK Sans Display" pitchFamily="2" charset="0"/>
                <a:ea typeface="Play"/>
                <a:cs typeface="Play"/>
                <a:sym typeface="Play"/>
              </a:rPr>
              <a:t>- </a:t>
            </a:r>
            <a:r>
              <a:rPr lang="en" sz="1600" dirty="0">
                <a:latin typeface="VK Sans Display" pitchFamily="2" charset="0"/>
                <a:ea typeface="Play"/>
                <a:cs typeface="Play"/>
                <a:sym typeface="Play"/>
              </a:rPr>
              <a:t>https://</a:t>
            </a:r>
            <a:r>
              <a:rPr lang="en" sz="1600" dirty="0" err="1">
                <a:latin typeface="VK Sans Display" pitchFamily="2" charset="0"/>
                <a:ea typeface="Play"/>
                <a:cs typeface="Play"/>
                <a:sym typeface="Play"/>
              </a:rPr>
              <a:t>github.com</a:t>
            </a:r>
            <a:r>
              <a:rPr lang="en" sz="1600" dirty="0">
                <a:latin typeface="VK Sans Display" pitchFamily="2" charset="0"/>
                <a:ea typeface="Play"/>
                <a:cs typeface="Play"/>
                <a:sym typeface="Play"/>
              </a:rPr>
              <a:t>/</a:t>
            </a:r>
            <a:r>
              <a:rPr lang="en" sz="1600" dirty="0" err="1">
                <a:latin typeface="VK Sans Display" pitchFamily="2" charset="0"/>
                <a:ea typeface="Play"/>
                <a:cs typeface="Play"/>
                <a:sym typeface="Play"/>
              </a:rPr>
              <a:t>golang</a:t>
            </a:r>
            <a:r>
              <a:rPr lang="en" sz="1600" dirty="0">
                <a:latin typeface="VK Sans Display" pitchFamily="2" charset="0"/>
                <a:ea typeface="Play"/>
                <a:cs typeface="Play"/>
                <a:sym typeface="Play"/>
              </a:rPr>
              <a:t>-standards/</a:t>
            </a:r>
            <a:r>
              <a:rPr lang="en" sz="1600" dirty="0" err="1">
                <a:latin typeface="VK Sans Display" pitchFamily="2" charset="0"/>
                <a:ea typeface="Play"/>
                <a:cs typeface="Play"/>
                <a:sym typeface="Play"/>
              </a:rPr>
              <a:t>projectlayout</a:t>
            </a:r>
            <a:r>
              <a:rPr lang="en" sz="1600" dirty="0">
                <a:latin typeface="VK Sans Display" pitchFamily="2" charset="0"/>
                <a:ea typeface="Play"/>
                <a:cs typeface="Play"/>
                <a:sym typeface="Play"/>
              </a:rPr>
              <a:t>/blob/master/</a:t>
            </a:r>
            <a:r>
              <a:rPr lang="en" sz="1600" dirty="0" err="1">
                <a:latin typeface="VK Sans Display" pitchFamily="2" charset="0"/>
                <a:ea typeface="Play"/>
                <a:cs typeface="Play"/>
                <a:sym typeface="Play"/>
              </a:rPr>
              <a:t>README_ru.md</a:t>
            </a:r>
            <a:endParaRPr lang="en" sz="1600" dirty="0">
              <a:latin typeface="VK Sans Display" pitchFamily="2" charset="0"/>
              <a:ea typeface="Play"/>
              <a:cs typeface="Play"/>
              <a:sym typeface="Play"/>
            </a:endParaRPr>
          </a:p>
          <a:p>
            <a:pPr marL="343080" indent="-272880">
              <a:lnSpc>
                <a:spcPct val="110000"/>
              </a:lnSpc>
              <a:buClr>
                <a:srgbClr val="0077FF"/>
              </a:buClr>
              <a:buSzPts val="1700"/>
              <a:buFont typeface="Play"/>
              <a:buChar char="➔"/>
              <a:defRPr/>
            </a:pPr>
            <a:endParaRPr lang="ru-RU" sz="1700" dirty="0">
              <a:latin typeface="VK Sans Display" pitchFamily="2" charset="0"/>
              <a:ea typeface="Play"/>
              <a:cs typeface="Play"/>
              <a:sym typeface="Play"/>
            </a:endParaRPr>
          </a:p>
          <a:p>
            <a:pPr marL="343080" indent="-272880">
              <a:lnSpc>
                <a:spcPct val="110000"/>
              </a:lnSpc>
              <a:buClr>
                <a:srgbClr val="0077FF"/>
              </a:buClr>
              <a:buSzPts val="1700"/>
              <a:buFont typeface="Play"/>
              <a:buChar char="➔"/>
              <a:defRPr/>
            </a:pPr>
            <a:endParaRPr lang="ru-RU" dirty="0">
              <a:latin typeface="VK Sans Display" pitchFamily="2" charset="0"/>
              <a:ea typeface="Play"/>
              <a:cs typeface="Play"/>
              <a:sym typeface="Play"/>
            </a:endParaRPr>
          </a:p>
          <a:p>
            <a:pPr marL="343080" indent="-272880">
              <a:lnSpc>
                <a:spcPct val="110000"/>
              </a:lnSpc>
              <a:buClr>
                <a:srgbClr val="0077FF"/>
              </a:buClr>
              <a:buSzPts val="1700"/>
              <a:buFont typeface="Play"/>
              <a:buChar char="➔"/>
              <a:defRPr/>
            </a:pPr>
            <a:endParaRPr lang="en" dirty="0">
              <a:latin typeface="VK Sans Display" pitchFamily="2" charset="0"/>
              <a:ea typeface="Play"/>
              <a:cs typeface="Play"/>
              <a:sym typeface="Play"/>
            </a:endParaRPr>
          </a:p>
          <a:p>
            <a:pPr marL="343080" indent="-272880">
              <a:lnSpc>
                <a:spcPct val="110000"/>
              </a:lnSpc>
              <a:buClr>
                <a:srgbClr val="0077FF"/>
              </a:buClr>
              <a:buSzPts val="1700"/>
              <a:buFont typeface="Play"/>
              <a:buChar char="➔"/>
              <a:defRPr/>
            </a:pPr>
            <a:endParaRPr kumimoji="0" lang="ru-RU" sz="17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K Sans Display" pitchFamily="2" charset="0"/>
              <a:ea typeface="Play"/>
              <a:cs typeface="Play"/>
              <a:sym typeface="Play"/>
            </a:endParaRPr>
          </a:p>
          <a:p>
            <a:pPr marL="70200">
              <a:lnSpc>
                <a:spcPct val="110000"/>
              </a:lnSpc>
              <a:buClr>
                <a:srgbClr val="0077FF"/>
              </a:buClr>
              <a:buSzPts val="1700"/>
              <a:defRPr/>
            </a:pPr>
            <a:endParaRPr kumimoji="0" lang="en" sz="17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K Sans Display" pitchFamily="2" charset="0"/>
              <a:ea typeface="Play"/>
              <a:cs typeface="Play"/>
              <a:sym typeface="Play"/>
            </a:endParaRPr>
          </a:p>
          <a:p>
            <a:pPr marL="70200">
              <a:lnSpc>
                <a:spcPct val="110000"/>
              </a:lnSpc>
              <a:buClr>
                <a:srgbClr val="0077FF"/>
              </a:buClr>
              <a:buSzPts val="1700"/>
              <a:defRPr/>
            </a:pPr>
            <a:endParaRPr kumimoji="0" lang="ru-RU" sz="17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K Sans Display" pitchFamily="2" charset="0"/>
              <a:cs typeface="Arial"/>
              <a:sym typeface="Play"/>
            </a:endParaRPr>
          </a:p>
          <a:p>
            <a:pPr marL="343080" indent="-272880">
              <a:lnSpc>
                <a:spcPct val="110000"/>
              </a:lnSpc>
              <a:buClr>
                <a:srgbClr val="0077FF"/>
              </a:buClr>
              <a:buSzPts val="1700"/>
              <a:buFont typeface="Play"/>
              <a:buChar char="➔"/>
              <a:defRPr/>
            </a:pPr>
            <a:endParaRPr kumimoji="0" lang="ru-RU" sz="17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K Sans Display" pitchFamily="2" charset="0"/>
              <a:cs typeface="Arial"/>
              <a:sym typeface="Play"/>
            </a:endParaRPr>
          </a:p>
        </p:txBody>
      </p:sp>
    </p:spTree>
    <p:extLst>
      <p:ext uri="{BB962C8B-B14F-4D97-AF65-F5344CB8AC3E}">
        <p14:creationId xmlns:p14="http://schemas.microsoft.com/office/powerpoint/2010/main" val="13236075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>
          <a:extLst>
            <a:ext uri="{FF2B5EF4-FFF2-40B4-BE49-F238E27FC236}">
              <a16:creationId xmlns:a16="http://schemas.microsoft.com/office/drawing/2014/main" id="{730B98FD-F8BD-826D-37E9-333E3CC9F0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">
            <a:extLst>
              <a:ext uri="{FF2B5EF4-FFF2-40B4-BE49-F238E27FC236}">
                <a16:creationId xmlns:a16="http://schemas.microsoft.com/office/drawing/2014/main" id="{F9E478F7-0FEE-22ED-4DEE-759405B6A1C0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7959" y="519120"/>
            <a:ext cx="6908093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Play"/>
              <a:buNone/>
            </a:pPr>
            <a:r>
              <a:rPr lang="en-US" sz="2700" u="none" strike="noStrike" cap="none" dirty="0">
                <a:solidFill>
                  <a:schemeClr val="accent1"/>
                </a:solidFill>
                <a:latin typeface="VK Sans Display Medium" pitchFamily="2" charset="0"/>
                <a:ea typeface="Play"/>
                <a:cs typeface="Play"/>
                <a:sym typeface="Play"/>
              </a:rPr>
              <a:t>7.</a:t>
            </a:r>
            <a:r>
              <a:rPr lang="ru-RU" sz="2700" u="none" strike="noStrike" cap="none" dirty="0">
                <a:solidFill>
                  <a:schemeClr val="accent1"/>
                </a:solidFill>
                <a:latin typeface="VK Sans Display Medium" pitchFamily="2" charset="0"/>
                <a:ea typeface="Play"/>
                <a:cs typeface="Play"/>
                <a:sym typeface="Play"/>
              </a:rPr>
              <a:t> Пример </a:t>
            </a:r>
            <a:r>
              <a:rPr lang="en-US" sz="2700" u="none" strike="noStrike" cap="none" dirty="0">
                <a:solidFill>
                  <a:schemeClr val="accent1"/>
                </a:solidFill>
                <a:latin typeface="VK Sans Display Medium" pitchFamily="2" charset="0"/>
                <a:ea typeface="Play"/>
                <a:cs typeface="Play"/>
                <a:sym typeface="Play"/>
              </a:rPr>
              <a:t>CRUD</a:t>
            </a:r>
            <a:r>
              <a:rPr lang="ru-RU" sz="2700" u="none" strike="noStrike" cap="none" dirty="0">
                <a:solidFill>
                  <a:schemeClr val="accent1"/>
                </a:solidFill>
                <a:latin typeface="VK Sans Display Medium" pitchFamily="2" charset="0"/>
                <a:ea typeface="Play"/>
                <a:cs typeface="Play"/>
                <a:sym typeface="Play"/>
              </a:rPr>
              <a:t>-приложения</a:t>
            </a:r>
            <a:endParaRPr sz="2700" u="none" strike="noStrike" cap="none" dirty="0">
              <a:solidFill>
                <a:srgbClr val="000000"/>
              </a:solidFill>
              <a:latin typeface="VK Sans Display Medium" pitchFamily="2" charset="0"/>
              <a:sym typeface="Arial"/>
            </a:endParaRPr>
          </a:p>
        </p:txBody>
      </p:sp>
      <p:pic>
        <p:nvPicPr>
          <p:cNvPr id="2" name="Google Shape;158;p29">
            <a:extLst>
              <a:ext uri="{FF2B5EF4-FFF2-40B4-BE49-F238E27FC236}">
                <a16:creationId xmlns:a16="http://schemas.microsoft.com/office/drawing/2014/main" id="{F44FCBA5-B862-D7C2-C5E9-8C881A0C7AF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7150" y="1017725"/>
            <a:ext cx="7221643" cy="38209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960427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>
          <a:extLst>
            <a:ext uri="{FF2B5EF4-FFF2-40B4-BE49-F238E27FC236}">
              <a16:creationId xmlns:a16="http://schemas.microsoft.com/office/drawing/2014/main" id="{4A61D2B9-E333-5DF6-A524-1575C54EBA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">
            <a:extLst>
              <a:ext uri="{FF2B5EF4-FFF2-40B4-BE49-F238E27FC236}">
                <a16:creationId xmlns:a16="http://schemas.microsoft.com/office/drawing/2014/main" id="{218AE66C-112A-A051-97B2-4E4A62CCBDF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7959" y="519120"/>
            <a:ext cx="6908093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Play"/>
              <a:buNone/>
            </a:pPr>
            <a:r>
              <a:rPr lang="en-US" sz="2700" u="none" strike="noStrike" cap="none" dirty="0">
                <a:solidFill>
                  <a:schemeClr val="accent1"/>
                </a:solidFill>
                <a:latin typeface="VK Sans Display Medium" pitchFamily="2" charset="0"/>
                <a:ea typeface="Play"/>
                <a:cs typeface="Play"/>
                <a:sym typeface="Play"/>
              </a:rPr>
              <a:t>8.</a:t>
            </a:r>
            <a:r>
              <a:rPr lang="ru-RU" sz="2700" u="none" strike="noStrike" cap="none" dirty="0">
                <a:solidFill>
                  <a:schemeClr val="accent1"/>
                </a:solidFill>
                <a:latin typeface="VK Sans Display Medium" pitchFamily="2" charset="0"/>
                <a:ea typeface="Play"/>
                <a:cs typeface="Play"/>
                <a:sym typeface="Play"/>
              </a:rPr>
              <a:t> Веб-сокеты</a:t>
            </a:r>
            <a:endParaRPr sz="2700" u="none" strike="noStrike" cap="none" dirty="0">
              <a:solidFill>
                <a:srgbClr val="000000"/>
              </a:solidFill>
              <a:latin typeface="VK Sans Display Medium" pitchFamily="2" charset="0"/>
              <a:sym typeface="Arial"/>
            </a:endParaRPr>
          </a:p>
        </p:txBody>
      </p:sp>
      <p:sp>
        <p:nvSpPr>
          <p:cNvPr id="2" name="Google Shape;306;p3">
            <a:extLst>
              <a:ext uri="{FF2B5EF4-FFF2-40B4-BE49-F238E27FC236}">
                <a16:creationId xmlns:a16="http://schemas.microsoft.com/office/drawing/2014/main" id="{777B9529-3690-50BB-6741-D794677A2719}"/>
              </a:ext>
            </a:extLst>
          </p:cNvPr>
          <p:cNvSpPr/>
          <p:nvPr/>
        </p:nvSpPr>
        <p:spPr>
          <a:xfrm>
            <a:off x="507960" y="1001520"/>
            <a:ext cx="8434334" cy="3337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00" rIns="68400" bIns="34200" anchor="t" anchorCtr="0">
            <a:normAutofit/>
          </a:bodyPr>
          <a:lstStyle/>
          <a:p>
            <a:pPr marL="34308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ru-RU" sz="17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K Sans Display" pitchFamily="2" charset="0"/>
              <a:cs typeface="Arial"/>
              <a:sym typeface="Arial"/>
            </a:endParaRPr>
          </a:p>
          <a:p>
            <a:pPr marL="343080" indent="-272880">
              <a:lnSpc>
                <a:spcPct val="110000"/>
              </a:lnSpc>
              <a:buClr>
                <a:srgbClr val="0077FF"/>
              </a:buClr>
              <a:buSzPts val="1700"/>
              <a:buFont typeface="Play"/>
              <a:buChar char="➔"/>
              <a:defRPr/>
            </a:pPr>
            <a:r>
              <a:rPr kumimoji="0" lang="ru-RU" sz="17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K Sans Display Medium" pitchFamily="2" charset="0"/>
                <a:ea typeface="Play"/>
                <a:cs typeface="Play"/>
                <a:sym typeface="Play"/>
              </a:rPr>
              <a:t>Проблема</a:t>
            </a:r>
            <a:r>
              <a:rPr kumimoji="0" lang="en-US" sz="1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K Sans Display" pitchFamily="2" charset="0"/>
                <a:ea typeface="Play"/>
                <a:cs typeface="Play"/>
                <a:sym typeface="Play"/>
              </a:rPr>
              <a:t>.</a:t>
            </a:r>
            <a:r>
              <a:rPr kumimoji="0" lang="ru-RU" sz="1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K Sans Display" pitchFamily="2" charset="0"/>
                <a:ea typeface="Play"/>
                <a:cs typeface="Play"/>
                <a:sym typeface="Play"/>
              </a:rPr>
              <a:t> </a:t>
            </a:r>
            <a:br>
              <a:rPr kumimoji="0" lang="ru-RU" sz="1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K Sans Display" pitchFamily="2" charset="0"/>
                <a:ea typeface="Play"/>
                <a:cs typeface="Play"/>
                <a:sym typeface="Play"/>
              </a:rPr>
            </a:br>
            <a:r>
              <a:rPr kumimoji="0" lang="ru-RU" sz="1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K Sans Display" pitchFamily="2" charset="0"/>
                <a:ea typeface="Play"/>
                <a:cs typeface="Play"/>
                <a:sym typeface="Play"/>
              </a:rPr>
              <a:t>- В </a:t>
            </a:r>
            <a:r>
              <a:rPr kumimoji="0" lang="en" sz="1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K Sans Display" pitchFamily="2" charset="0"/>
                <a:ea typeface="Play"/>
                <a:cs typeface="Play"/>
                <a:sym typeface="Play"/>
              </a:rPr>
              <a:t>HTTP </a:t>
            </a:r>
            <a:r>
              <a:rPr kumimoji="0" lang="ru-RU" sz="1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K Sans Display" pitchFamily="2" charset="0"/>
                <a:ea typeface="Play"/>
                <a:cs typeface="Play"/>
                <a:sym typeface="Play"/>
              </a:rPr>
              <a:t>клиент не получит новых данных, пока не сделает запрос к серверу</a:t>
            </a:r>
            <a:br>
              <a:rPr kumimoji="0" lang="ru-RU" sz="1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K Sans Display" pitchFamily="2" charset="0"/>
                <a:ea typeface="Play"/>
                <a:cs typeface="Play"/>
                <a:sym typeface="Play"/>
              </a:rPr>
            </a:br>
            <a:r>
              <a:rPr kumimoji="0" lang="ru-RU" sz="1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K Sans Display" pitchFamily="2" charset="0"/>
                <a:ea typeface="Play"/>
                <a:cs typeface="Play"/>
                <a:sym typeface="Play"/>
              </a:rPr>
              <a:t>- Как клиенту всегда иметь актуальные данные?</a:t>
            </a:r>
            <a:br>
              <a:rPr kumimoji="0" lang="en-US" sz="1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K Sans Display" pitchFamily="2" charset="0"/>
                <a:ea typeface="Play"/>
                <a:cs typeface="Play"/>
                <a:sym typeface="Play"/>
              </a:rPr>
            </a:br>
            <a:endParaRPr kumimoji="0" lang="ru-RU" sz="17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K Sans Display" pitchFamily="2" charset="0"/>
              <a:ea typeface="Play"/>
              <a:cs typeface="Play"/>
              <a:sym typeface="Play"/>
            </a:endParaRPr>
          </a:p>
        </p:txBody>
      </p:sp>
    </p:spTree>
    <p:extLst>
      <p:ext uri="{BB962C8B-B14F-4D97-AF65-F5344CB8AC3E}">
        <p14:creationId xmlns:p14="http://schemas.microsoft.com/office/powerpoint/2010/main" val="22995129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1"/>
          <p:cNvSpPr txBox="1">
            <a:spLocks noGrp="1"/>
          </p:cNvSpPr>
          <p:nvPr>
            <p:ph type="title" idx="4294967295"/>
          </p:nvPr>
        </p:nvSpPr>
        <p:spPr>
          <a:xfrm>
            <a:off x="494280" y="1954350"/>
            <a:ext cx="4837137" cy="123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500"/>
              <a:buFont typeface="Play"/>
              <a:buNone/>
            </a:pPr>
            <a:r>
              <a:rPr lang="ru-RU" sz="4000" b="1" u="none" strike="noStrike" cap="none" dirty="0">
                <a:solidFill>
                  <a:schemeClr val="lt2"/>
                </a:solidFill>
                <a:latin typeface="VK Sans Display DemiBold" pitchFamily="2" charset="0"/>
                <a:ea typeface="Play"/>
                <a:cs typeface="Play"/>
                <a:sym typeface="Play"/>
              </a:rPr>
              <a:t>Разработка </a:t>
            </a:r>
            <a:br>
              <a:rPr lang="ru-RU" sz="4000" b="1" u="none" strike="noStrike" cap="none" dirty="0">
                <a:solidFill>
                  <a:schemeClr val="lt2"/>
                </a:solidFill>
                <a:latin typeface="VK Sans Display DemiBold" pitchFamily="2" charset="0"/>
                <a:ea typeface="Play"/>
                <a:cs typeface="Play"/>
                <a:sym typeface="Play"/>
              </a:rPr>
            </a:br>
            <a:r>
              <a:rPr lang="ru-RU" sz="4000" b="1" u="none" strike="noStrike" cap="none" dirty="0">
                <a:solidFill>
                  <a:schemeClr val="lt2"/>
                </a:solidFill>
                <a:latin typeface="VK Sans Display DemiBold" pitchFamily="2" charset="0"/>
                <a:ea typeface="Play"/>
                <a:cs typeface="Play"/>
                <a:sym typeface="Play"/>
              </a:rPr>
              <a:t>веб-приложения </a:t>
            </a:r>
            <a:br>
              <a:rPr lang="ru-RU" sz="4000" b="1" u="none" strike="noStrike" cap="none" dirty="0">
                <a:solidFill>
                  <a:schemeClr val="lt2"/>
                </a:solidFill>
                <a:latin typeface="VK Sans Display DemiBold" pitchFamily="2" charset="0"/>
                <a:ea typeface="Play"/>
                <a:cs typeface="Play"/>
                <a:sym typeface="Play"/>
              </a:rPr>
            </a:br>
            <a:r>
              <a:rPr lang="ru-RU" sz="4000" b="1" u="none" strike="noStrike" cap="none" dirty="0">
                <a:solidFill>
                  <a:schemeClr val="lt2"/>
                </a:solidFill>
                <a:latin typeface="VK Sans Display DemiBold" pitchFamily="2" charset="0"/>
                <a:ea typeface="Play"/>
                <a:cs typeface="Play"/>
                <a:sym typeface="Play"/>
              </a:rPr>
              <a:t>и его архитектура</a:t>
            </a:r>
            <a:endParaRPr sz="4000" b="1" u="none" strike="noStrike" cap="none" dirty="0">
              <a:solidFill>
                <a:srgbClr val="FFFFFF"/>
              </a:solidFill>
              <a:latin typeface="VK Sans Display DemiBold" pitchFamily="2" charset="0"/>
              <a:sym typeface="Arial"/>
            </a:endParaRPr>
          </a:p>
        </p:txBody>
      </p:sp>
      <p:sp>
        <p:nvSpPr>
          <p:cNvPr id="294" name="Google Shape;294;p1"/>
          <p:cNvSpPr txBox="1">
            <a:spLocks noGrp="1"/>
          </p:cNvSpPr>
          <p:nvPr>
            <p:ph type="body" idx="4294967295"/>
          </p:nvPr>
        </p:nvSpPr>
        <p:spPr>
          <a:xfrm>
            <a:off x="494280" y="3650040"/>
            <a:ext cx="3758760" cy="223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lay"/>
              <a:buNone/>
            </a:pPr>
            <a:r>
              <a:rPr lang="ru" sz="1400" u="none" strike="noStrike" cap="none" dirty="0">
                <a:solidFill>
                  <a:schemeClr val="lt2"/>
                </a:solidFill>
                <a:latin typeface="VK Sans Display" pitchFamily="2" charset="0"/>
                <a:ea typeface="Play"/>
                <a:cs typeface="Play"/>
                <a:sym typeface="Play"/>
              </a:rPr>
              <a:t>Разработка веб-сервисов на Gol</a:t>
            </a:r>
            <a:r>
              <a:rPr lang="en-US" sz="1400" u="none" strike="noStrike" cap="none" dirty="0">
                <a:solidFill>
                  <a:schemeClr val="lt2"/>
                </a:solidFill>
                <a:latin typeface="VK Sans Display" pitchFamily="2" charset="0"/>
                <a:ea typeface="Play"/>
                <a:cs typeface="Play"/>
                <a:sym typeface="Play"/>
              </a:rPr>
              <a:t>ang</a:t>
            </a:r>
            <a:endParaRPr sz="1400" u="none" strike="noStrike" cap="none" dirty="0">
              <a:solidFill>
                <a:srgbClr val="FFFFFF"/>
              </a:solidFill>
              <a:latin typeface="VK Sans Display" pitchFamily="2" charset="0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>
          <a:extLst>
            <a:ext uri="{FF2B5EF4-FFF2-40B4-BE49-F238E27FC236}">
              <a16:creationId xmlns:a16="http://schemas.microsoft.com/office/drawing/2014/main" id="{B3036D3F-C0CD-A91F-E0A2-8580D747A7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">
            <a:extLst>
              <a:ext uri="{FF2B5EF4-FFF2-40B4-BE49-F238E27FC236}">
                <a16:creationId xmlns:a16="http://schemas.microsoft.com/office/drawing/2014/main" id="{27D116A3-84BE-251A-EC5C-A22E5869F58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7959" y="519120"/>
            <a:ext cx="6908093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Play"/>
              <a:buNone/>
            </a:pPr>
            <a:r>
              <a:rPr lang="en-US" sz="2700" u="none" strike="noStrike" cap="none" dirty="0">
                <a:solidFill>
                  <a:schemeClr val="accent1"/>
                </a:solidFill>
                <a:latin typeface="VK Sans Display Medium" pitchFamily="2" charset="0"/>
                <a:ea typeface="Play"/>
                <a:cs typeface="Play"/>
                <a:sym typeface="Play"/>
              </a:rPr>
              <a:t>8.</a:t>
            </a:r>
            <a:r>
              <a:rPr lang="ru-RU" sz="2700" u="none" strike="noStrike" cap="none" dirty="0">
                <a:solidFill>
                  <a:schemeClr val="accent1"/>
                </a:solidFill>
                <a:latin typeface="VK Sans Display Medium" pitchFamily="2" charset="0"/>
                <a:ea typeface="Play"/>
                <a:cs typeface="Play"/>
                <a:sym typeface="Play"/>
              </a:rPr>
              <a:t> Веб-сокеты</a:t>
            </a:r>
            <a:endParaRPr sz="2700" u="none" strike="noStrike" cap="none" dirty="0">
              <a:solidFill>
                <a:srgbClr val="000000"/>
              </a:solidFill>
              <a:latin typeface="VK Sans Display Medium" pitchFamily="2" charset="0"/>
              <a:sym typeface="Arial"/>
            </a:endParaRPr>
          </a:p>
        </p:txBody>
      </p:sp>
      <p:sp>
        <p:nvSpPr>
          <p:cNvPr id="2" name="Google Shape;306;p3">
            <a:extLst>
              <a:ext uri="{FF2B5EF4-FFF2-40B4-BE49-F238E27FC236}">
                <a16:creationId xmlns:a16="http://schemas.microsoft.com/office/drawing/2014/main" id="{95D9075A-6BF6-00B3-617F-7D257D5FD313}"/>
              </a:ext>
            </a:extLst>
          </p:cNvPr>
          <p:cNvSpPr/>
          <p:nvPr/>
        </p:nvSpPr>
        <p:spPr>
          <a:xfrm>
            <a:off x="507960" y="1001520"/>
            <a:ext cx="8434334" cy="3337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00" rIns="68400" bIns="34200" anchor="t" anchorCtr="0">
            <a:normAutofit/>
          </a:bodyPr>
          <a:lstStyle/>
          <a:p>
            <a:pPr marL="34308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ru-RU" sz="17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K Sans Display" pitchFamily="2" charset="0"/>
              <a:cs typeface="Arial"/>
              <a:sym typeface="Arial"/>
            </a:endParaRPr>
          </a:p>
          <a:p>
            <a:pPr marL="343080" indent="-272880">
              <a:lnSpc>
                <a:spcPct val="110000"/>
              </a:lnSpc>
              <a:buClr>
                <a:srgbClr val="0077FF"/>
              </a:buClr>
              <a:buSzPts val="1700"/>
              <a:buFont typeface="Play"/>
              <a:buChar char="➔"/>
              <a:defRPr/>
            </a:pPr>
            <a:r>
              <a:rPr kumimoji="0" lang="ru-RU" sz="17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K Sans Display Medium" pitchFamily="2" charset="0"/>
                <a:ea typeface="Play"/>
                <a:cs typeface="Play"/>
                <a:sym typeface="Play"/>
              </a:rPr>
              <a:t>Проблема</a:t>
            </a:r>
            <a:r>
              <a:rPr kumimoji="0" lang="en-US" sz="1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K Sans Display" pitchFamily="2" charset="0"/>
                <a:ea typeface="Play"/>
                <a:cs typeface="Play"/>
                <a:sym typeface="Play"/>
              </a:rPr>
              <a:t>.</a:t>
            </a:r>
            <a:r>
              <a:rPr kumimoji="0" lang="ru-RU" sz="1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K Sans Display" pitchFamily="2" charset="0"/>
                <a:ea typeface="Play"/>
                <a:cs typeface="Play"/>
                <a:sym typeface="Play"/>
              </a:rPr>
              <a:t> </a:t>
            </a:r>
            <a:br>
              <a:rPr kumimoji="0" lang="ru-RU" sz="1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K Sans Display" pitchFamily="2" charset="0"/>
                <a:ea typeface="Play"/>
                <a:cs typeface="Play"/>
                <a:sym typeface="Play"/>
              </a:rPr>
            </a:br>
            <a:r>
              <a:rPr kumimoji="0" lang="ru-RU" sz="1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K Sans Display" pitchFamily="2" charset="0"/>
                <a:ea typeface="Play"/>
                <a:cs typeface="Play"/>
                <a:sym typeface="Play"/>
              </a:rPr>
              <a:t>- В </a:t>
            </a:r>
            <a:r>
              <a:rPr kumimoji="0" lang="en" sz="1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K Sans Display" pitchFamily="2" charset="0"/>
                <a:ea typeface="Play"/>
                <a:cs typeface="Play"/>
                <a:sym typeface="Play"/>
              </a:rPr>
              <a:t>HTTP </a:t>
            </a:r>
            <a:r>
              <a:rPr kumimoji="0" lang="ru-RU" sz="1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K Sans Display" pitchFamily="2" charset="0"/>
                <a:ea typeface="Play"/>
                <a:cs typeface="Play"/>
                <a:sym typeface="Play"/>
              </a:rPr>
              <a:t>клиент не получит новых данных, пока не сделает запрос к серверу</a:t>
            </a:r>
            <a:br>
              <a:rPr kumimoji="0" lang="ru-RU" sz="1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K Sans Display" pitchFamily="2" charset="0"/>
                <a:ea typeface="Play"/>
                <a:cs typeface="Play"/>
                <a:sym typeface="Play"/>
              </a:rPr>
            </a:br>
            <a:r>
              <a:rPr kumimoji="0" lang="ru-RU" sz="1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K Sans Display" pitchFamily="2" charset="0"/>
                <a:ea typeface="Play"/>
                <a:cs typeface="Play"/>
                <a:sym typeface="Play"/>
              </a:rPr>
              <a:t>- Как клиенту всегда иметь актуальные данные?</a:t>
            </a:r>
            <a:br>
              <a:rPr kumimoji="0" lang="en-US" sz="1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K Sans Display" pitchFamily="2" charset="0"/>
                <a:ea typeface="Play"/>
                <a:cs typeface="Play"/>
                <a:sym typeface="Play"/>
              </a:rPr>
            </a:br>
            <a:endParaRPr kumimoji="0" lang="ru-RU" sz="17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K Sans Display" pitchFamily="2" charset="0"/>
              <a:ea typeface="Play"/>
              <a:cs typeface="Play"/>
              <a:sym typeface="Play"/>
            </a:endParaRPr>
          </a:p>
          <a:p>
            <a:pPr marL="343080" marR="0" lvl="0" indent="-27288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77FF"/>
              </a:buClr>
              <a:buSzPts val="1700"/>
              <a:buFont typeface="Play"/>
              <a:buChar char="➔"/>
              <a:tabLst/>
              <a:defRPr/>
            </a:pPr>
            <a:r>
              <a:rPr lang="ru-RU" sz="1700" dirty="0">
                <a:latin typeface="VK Sans Display Medium" pitchFamily="2" charset="0"/>
                <a:sym typeface="Play"/>
              </a:rPr>
              <a:t>3 метода:</a:t>
            </a:r>
            <a:br>
              <a:rPr lang="ru-RU" sz="1700" dirty="0">
                <a:latin typeface="VK Sans Display" pitchFamily="2" charset="0"/>
                <a:sym typeface="Play"/>
              </a:rPr>
            </a:br>
            <a:r>
              <a:rPr lang="ru-RU" sz="1700" dirty="0">
                <a:latin typeface="VK Sans Display" pitchFamily="2" charset="0"/>
                <a:sym typeface="Play"/>
              </a:rPr>
              <a:t>- </a:t>
            </a:r>
            <a:r>
              <a:rPr lang="en-US" sz="1700" dirty="0">
                <a:latin typeface="VK Sans Display" pitchFamily="2" charset="0"/>
                <a:sym typeface="Play"/>
              </a:rPr>
              <a:t>Polling</a:t>
            </a:r>
            <a:br>
              <a:rPr lang="en-US" sz="1700" dirty="0">
                <a:latin typeface="VK Sans Display" pitchFamily="2" charset="0"/>
                <a:sym typeface="Play"/>
              </a:rPr>
            </a:br>
            <a:r>
              <a:rPr lang="en-US" sz="1700" dirty="0">
                <a:latin typeface="VK Sans Display" pitchFamily="2" charset="0"/>
                <a:sym typeface="Play"/>
              </a:rPr>
              <a:t>- Long-polling</a:t>
            </a:r>
            <a:br>
              <a:rPr lang="en-US" sz="1700" dirty="0">
                <a:latin typeface="VK Sans Display" pitchFamily="2" charset="0"/>
                <a:sym typeface="Play"/>
              </a:rPr>
            </a:br>
            <a:r>
              <a:rPr lang="en-US" sz="1700" dirty="0">
                <a:latin typeface="VK Sans Display" pitchFamily="2" charset="0"/>
                <a:sym typeface="Play"/>
              </a:rPr>
              <a:t>- Server-sent event</a:t>
            </a:r>
            <a:endParaRPr kumimoji="0" lang="ru-RU" sz="1700" b="1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K Sans Display" pitchFamily="2" charset="0"/>
              <a:cs typeface="Arial"/>
              <a:sym typeface="Play"/>
            </a:endParaRPr>
          </a:p>
        </p:txBody>
      </p:sp>
    </p:spTree>
    <p:extLst>
      <p:ext uri="{BB962C8B-B14F-4D97-AF65-F5344CB8AC3E}">
        <p14:creationId xmlns:p14="http://schemas.microsoft.com/office/powerpoint/2010/main" val="17218999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>
          <a:extLst>
            <a:ext uri="{FF2B5EF4-FFF2-40B4-BE49-F238E27FC236}">
              <a16:creationId xmlns:a16="http://schemas.microsoft.com/office/drawing/2014/main" id="{1694FB30-2A69-4BE7-E74D-CB777A8A3D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">
            <a:extLst>
              <a:ext uri="{FF2B5EF4-FFF2-40B4-BE49-F238E27FC236}">
                <a16:creationId xmlns:a16="http://schemas.microsoft.com/office/drawing/2014/main" id="{DC3CC6CD-30EE-329F-F7F9-9C313E31E86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7958" y="519120"/>
            <a:ext cx="8434335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Play"/>
              <a:buNone/>
            </a:pPr>
            <a:r>
              <a:rPr lang="en-US" sz="2400" u="none" strike="noStrike" cap="none" dirty="0">
                <a:solidFill>
                  <a:schemeClr val="accent1"/>
                </a:solidFill>
                <a:latin typeface="VK Sans Display Medium" pitchFamily="2" charset="0"/>
                <a:ea typeface="Play"/>
                <a:cs typeface="Play"/>
                <a:sym typeface="Play"/>
              </a:rPr>
              <a:t>8.1</a:t>
            </a:r>
            <a:r>
              <a:rPr lang="ru-RU" sz="2400" u="none" strike="noStrike" cap="none" dirty="0">
                <a:solidFill>
                  <a:schemeClr val="accent1"/>
                </a:solidFill>
                <a:latin typeface="VK Sans Display Medium" pitchFamily="2" charset="0"/>
                <a:ea typeface="Play"/>
                <a:cs typeface="Play"/>
                <a:sym typeface="Play"/>
              </a:rPr>
              <a:t> Методы поддержки актуальности данных на клиенте</a:t>
            </a:r>
            <a:endParaRPr sz="2400" u="none" strike="noStrike" cap="none" dirty="0">
              <a:solidFill>
                <a:srgbClr val="000000"/>
              </a:solidFill>
              <a:latin typeface="VK Sans Display Medium" pitchFamily="2" charset="0"/>
              <a:sym typeface="Arial"/>
            </a:endParaRPr>
          </a:p>
        </p:txBody>
      </p:sp>
      <p:pic>
        <p:nvPicPr>
          <p:cNvPr id="3" name="Google Shape;176;p32">
            <a:extLst>
              <a:ext uri="{FF2B5EF4-FFF2-40B4-BE49-F238E27FC236}">
                <a16:creationId xmlns:a16="http://schemas.microsoft.com/office/drawing/2014/main" id="{04B3BBFC-3FA2-0932-27D6-B8E683FF2AA2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8425" y="1001520"/>
            <a:ext cx="5653400" cy="410525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504902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>
          <a:extLst>
            <a:ext uri="{FF2B5EF4-FFF2-40B4-BE49-F238E27FC236}">
              <a16:creationId xmlns:a16="http://schemas.microsoft.com/office/drawing/2014/main" id="{736F1F24-3388-09B3-83CB-234693CED7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06;p3">
            <a:extLst>
              <a:ext uri="{FF2B5EF4-FFF2-40B4-BE49-F238E27FC236}">
                <a16:creationId xmlns:a16="http://schemas.microsoft.com/office/drawing/2014/main" id="{434FAA58-C5FF-266F-A7CA-B443EACE8C76}"/>
              </a:ext>
            </a:extLst>
          </p:cNvPr>
          <p:cNvSpPr/>
          <p:nvPr/>
        </p:nvSpPr>
        <p:spPr>
          <a:xfrm>
            <a:off x="507960" y="1001519"/>
            <a:ext cx="8145222" cy="3893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00" rIns="68400" bIns="34200" anchor="t" anchorCtr="0">
            <a:normAutofit lnSpcReduction="10000"/>
          </a:bodyPr>
          <a:lstStyle/>
          <a:p>
            <a:pPr marL="34308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ru-RU" sz="17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K Sans Display" pitchFamily="2" charset="0"/>
              <a:cs typeface="Arial"/>
              <a:sym typeface="Arial"/>
            </a:endParaRPr>
          </a:p>
          <a:p>
            <a:pPr marL="343080" indent="-272880">
              <a:lnSpc>
                <a:spcPct val="110000"/>
              </a:lnSpc>
              <a:buClr>
                <a:srgbClr val="0077FF"/>
              </a:buClr>
              <a:buSzPts val="1700"/>
              <a:buFont typeface="Play"/>
              <a:buChar char="➔"/>
              <a:defRPr/>
            </a:pPr>
            <a:r>
              <a:rPr kumimoji="0" lang="en-US" sz="17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K Sans Display Medium" pitchFamily="2" charset="0"/>
                <a:ea typeface="Play"/>
                <a:cs typeface="Play"/>
                <a:sym typeface="Play"/>
              </a:rPr>
              <a:t>Polling</a:t>
            </a:r>
            <a:br>
              <a:rPr kumimoji="0" lang="ru-RU" sz="1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K Sans Display" pitchFamily="2" charset="0"/>
                <a:ea typeface="Play"/>
                <a:cs typeface="Play"/>
                <a:sym typeface="Play"/>
              </a:rPr>
            </a:br>
            <a:r>
              <a:rPr kumimoji="0" lang="ru-RU" sz="1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K Sans Display" pitchFamily="2" charset="0"/>
                <a:ea typeface="Play"/>
                <a:cs typeface="Play"/>
                <a:sym typeface="Play"/>
              </a:rPr>
              <a:t>- есть накладные расходы</a:t>
            </a:r>
            <a:br>
              <a:rPr kumimoji="0" lang="ru-RU" sz="1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K Sans Display" pitchFamily="2" charset="0"/>
                <a:ea typeface="Play"/>
                <a:cs typeface="Play"/>
                <a:sym typeface="Play"/>
              </a:rPr>
            </a:br>
            <a:r>
              <a:rPr kumimoji="0" lang="ru-RU" sz="1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K Sans Display" pitchFamily="2" charset="0"/>
                <a:ea typeface="Play"/>
                <a:cs typeface="Play"/>
                <a:sym typeface="Play"/>
              </a:rPr>
              <a:t>- есть задержка</a:t>
            </a:r>
            <a:br>
              <a:rPr kumimoji="0" lang="ru-RU" sz="1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K Sans Display" pitchFamily="2" charset="0"/>
                <a:ea typeface="Play"/>
                <a:cs typeface="Play"/>
                <a:sym typeface="Play"/>
              </a:rPr>
            </a:br>
            <a:endParaRPr kumimoji="0" lang="ru-RU" sz="17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K Sans Display" pitchFamily="2" charset="0"/>
              <a:ea typeface="Play"/>
              <a:cs typeface="Play"/>
              <a:sym typeface="Play"/>
            </a:endParaRPr>
          </a:p>
          <a:p>
            <a:pPr marL="343080" indent="-272880">
              <a:lnSpc>
                <a:spcPct val="110000"/>
              </a:lnSpc>
              <a:buClr>
                <a:srgbClr val="0077FF"/>
              </a:buClr>
              <a:buSzPts val="1700"/>
              <a:buFont typeface="Play"/>
              <a:buChar char="➔"/>
              <a:defRPr/>
            </a:pPr>
            <a:r>
              <a:rPr kumimoji="0" lang="en-US" sz="17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K Sans Display Medium" pitchFamily="2" charset="0"/>
                <a:ea typeface="Play"/>
                <a:cs typeface="Play"/>
                <a:sym typeface="Play"/>
              </a:rPr>
              <a:t>Long-polling</a:t>
            </a:r>
            <a:br>
              <a:rPr kumimoji="0" lang="ru-RU" sz="1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K Sans Display" pitchFamily="2" charset="0"/>
                <a:ea typeface="Play"/>
                <a:cs typeface="Play"/>
                <a:sym typeface="Play"/>
              </a:rPr>
            </a:br>
            <a:r>
              <a:rPr kumimoji="0" lang="ru-RU" sz="1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K Sans Display" pitchFamily="2" charset="0"/>
                <a:ea typeface="Play"/>
                <a:cs typeface="Play"/>
                <a:sym typeface="Play"/>
              </a:rPr>
              <a:t>- накладные расходы ниже</a:t>
            </a:r>
            <a:r>
              <a:rPr kumimoji="0" lang="en-US" sz="1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K Sans Display" pitchFamily="2" charset="0"/>
                <a:ea typeface="Play"/>
                <a:cs typeface="Play"/>
                <a:sym typeface="Play"/>
              </a:rPr>
              <a:t>,</a:t>
            </a:r>
            <a:r>
              <a:rPr kumimoji="0" lang="ru-RU" sz="1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K Sans Display" pitchFamily="2" charset="0"/>
                <a:ea typeface="Play"/>
                <a:cs typeface="Play"/>
                <a:sym typeface="Play"/>
              </a:rPr>
              <a:t> но всё равно есть</a:t>
            </a:r>
            <a:br>
              <a:rPr kumimoji="0" lang="ru-RU" sz="1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K Sans Display" pitchFamily="2" charset="0"/>
                <a:ea typeface="Play"/>
                <a:cs typeface="Play"/>
                <a:sym typeface="Play"/>
              </a:rPr>
            </a:br>
            <a:r>
              <a:rPr kumimoji="0" lang="ru-RU" sz="1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K Sans Display" pitchFamily="2" charset="0"/>
                <a:ea typeface="Play"/>
                <a:cs typeface="Play"/>
                <a:sym typeface="Play"/>
              </a:rPr>
              <a:t>- задержка ниже,</a:t>
            </a:r>
            <a:r>
              <a:rPr kumimoji="0" lang="en-US" sz="1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K Sans Display" pitchFamily="2" charset="0"/>
                <a:ea typeface="Play"/>
                <a:cs typeface="Play"/>
                <a:sym typeface="Play"/>
              </a:rPr>
              <a:t> </a:t>
            </a:r>
            <a:r>
              <a:rPr kumimoji="0" lang="ru-RU" sz="1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K Sans Display" pitchFamily="2" charset="0"/>
                <a:ea typeface="Play"/>
                <a:cs typeface="Play"/>
                <a:sym typeface="Play"/>
              </a:rPr>
              <a:t>но всё равно есть </a:t>
            </a:r>
            <a:br>
              <a:rPr kumimoji="0" lang="ru-RU" sz="1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K Sans Display" pitchFamily="2" charset="0"/>
                <a:ea typeface="Play"/>
                <a:cs typeface="Play"/>
                <a:sym typeface="Play"/>
              </a:rPr>
            </a:br>
            <a:endParaRPr kumimoji="0" lang="ru-RU" sz="17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K Sans Display" pitchFamily="2" charset="0"/>
              <a:ea typeface="Play"/>
              <a:cs typeface="Play"/>
              <a:sym typeface="Play"/>
            </a:endParaRPr>
          </a:p>
          <a:p>
            <a:pPr marL="343080" indent="-272880">
              <a:lnSpc>
                <a:spcPct val="110000"/>
              </a:lnSpc>
              <a:buClr>
                <a:srgbClr val="0077FF"/>
              </a:buClr>
              <a:buSzPts val="1700"/>
              <a:buFont typeface="Play"/>
              <a:buChar char="➔"/>
              <a:defRPr/>
            </a:pPr>
            <a:r>
              <a:rPr lang="en-US" sz="1700" dirty="0">
                <a:latin typeface="VK Sans Display Medium" pitchFamily="2" charset="0"/>
                <a:ea typeface="Play"/>
                <a:cs typeface="Play"/>
                <a:sym typeface="Play"/>
              </a:rPr>
              <a:t>Server-sent event</a:t>
            </a:r>
            <a:br>
              <a:rPr lang="ru-RU" sz="1700" dirty="0">
                <a:latin typeface="VK Sans Display" pitchFamily="2" charset="0"/>
                <a:ea typeface="Play"/>
                <a:cs typeface="Play"/>
                <a:sym typeface="Play"/>
              </a:rPr>
            </a:br>
            <a:r>
              <a:rPr lang="ru-RU" sz="1700" dirty="0">
                <a:latin typeface="VK Sans Display" pitchFamily="2" charset="0"/>
                <a:ea typeface="Play"/>
                <a:cs typeface="Play"/>
                <a:sym typeface="Play"/>
              </a:rPr>
              <a:t>- накладных расходов (почти) нет</a:t>
            </a:r>
            <a:br>
              <a:rPr lang="ru-RU" sz="1700" dirty="0">
                <a:latin typeface="VK Sans Display" pitchFamily="2" charset="0"/>
                <a:ea typeface="Play"/>
                <a:cs typeface="Play"/>
                <a:sym typeface="Play"/>
              </a:rPr>
            </a:br>
            <a:r>
              <a:rPr lang="ru-RU" sz="1700" dirty="0">
                <a:latin typeface="VK Sans Display" pitchFamily="2" charset="0"/>
                <a:ea typeface="Play"/>
                <a:cs typeface="Play"/>
                <a:sym typeface="Play"/>
              </a:rPr>
              <a:t>- задержки нет</a:t>
            </a:r>
            <a:br>
              <a:rPr lang="ru-RU" sz="1700" dirty="0">
                <a:latin typeface="VK Sans Display" pitchFamily="2" charset="0"/>
                <a:ea typeface="Play"/>
                <a:cs typeface="Play"/>
                <a:sym typeface="Play"/>
              </a:rPr>
            </a:br>
            <a:r>
              <a:rPr lang="ru-RU" sz="1700" dirty="0">
                <a:latin typeface="VK Sans Display" pitchFamily="2" charset="0"/>
                <a:ea typeface="Play"/>
                <a:cs typeface="Play"/>
                <a:sym typeface="Play"/>
              </a:rPr>
              <a:t>- не поддерживается в </a:t>
            </a:r>
            <a:r>
              <a:rPr lang="en-US" sz="1700" dirty="0">
                <a:latin typeface="VK Sans Display" pitchFamily="2" charset="0"/>
                <a:ea typeface="Play"/>
                <a:cs typeface="Play"/>
                <a:sym typeface="Play"/>
              </a:rPr>
              <a:t>HTTP</a:t>
            </a:r>
            <a:br>
              <a:rPr lang="ru-RU" sz="1700" dirty="0">
                <a:latin typeface="VK Sans Display" pitchFamily="2" charset="0"/>
                <a:ea typeface="Play"/>
                <a:cs typeface="Play"/>
                <a:sym typeface="Play"/>
              </a:rPr>
            </a:br>
            <a:endParaRPr lang="ru-RU" dirty="0">
              <a:latin typeface="VK Sans Display" pitchFamily="2" charset="0"/>
              <a:ea typeface="Play"/>
              <a:cs typeface="Play"/>
              <a:sym typeface="Play"/>
            </a:endParaRPr>
          </a:p>
          <a:p>
            <a:pPr marL="343080" indent="-272880">
              <a:lnSpc>
                <a:spcPct val="110000"/>
              </a:lnSpc>
              <a:buClr>
                <a:srgbClr val="0077FF"/>
              </a:buClr>
              <a:buSzPts val="1700"/>
              <a:buFont typeface="Play"/>
              <a:buChar char="➔"/>
              <a:defRPr/>
            </a:pPr>
            <a:endParaRPr lang="ru-RU" dirty="0">
              <a:latin typeface="VK Sans Display" pitchFamily="2" charset="0"/>
              <a:ea typeface="Play"/>
              <a:cs typeface="Play"/>
              <a:sym typeface="Play"/>
            </a:endParaRPr>
          </a:p>
          <a:p>
            <a:pPr marL="343080" indent="-272880">
              <a:lnSpc>
                <a:spcPct val="110000"/>
              </a:lnSpc>
              <a:buClr>
                <a:srgbClr val="0077FF"/>
              </a:buClr>
              <a:buSzPts val="1700"/>
              <a:buFont typeface="Play"/>
              <a:buChar char="➔"/>
              <a:defRPr/>
            </a:pPr>
            <a:endParaRPr lang="ru-RU" dirty="0">
              <a:latin typeface="VK Sans Display" pitchFamily="2" charset="0"/>
              <a:ea typeface="Play"/>
              <a:cs typeface="Play"/>
              <a:sym typeface="Play"/>
            </a:endParaRPr>
          </a:p>
          <a:p>
            <a:pPr marL="343080" indent="-272880">
              <a:lnSpc>
                <a:spcPct val="110000"/>
              </a:lnSpc>
              <a:buClr>
                <a:srgbClr val="0077FF"/>
              </a:buClr>
              <a:buSzPts val="1700"/>
              <a:buFont typeface="Play"/>
              <a:buChar char="➔"/>
              <a:defRPr/>
            </a:pPr>
            <a:endParaRPr lang="en" dirty="0">
              <a:latin typeface="VK Sans Display" pitchFamily="2" charset="0"/>
              <a:ea typeface="Play"/>
              <a:cs typeface="Play"/>
              <a:sym typeface="Play"/>
            </a:endParaRPr>
          </a:p>
          <a:p>
            <a:pPr marL="343080" indent="-272880">
              <a:lnSpc>
                <a:spcPct val="110000"/>
              </a:lnSpc>
              <a:buClr>
                <a:srgbClr val="0077FF"/>
              </a:buClr>
              <a:buSzPts val="1700"/>
              <a:buFont typeface="Play"/>
              <a:buChar char="➔"/>
              <a:defRPr/>
            </a:pPr>
            <a:endParaRPr kumimoji="0" lang="ru-RU" sz="17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K Sans Display" pitchFamily="2" charset="0"/>
              <a:ea typeface="Play"/>
              <a:cs typeface="Play"/>
              <a:sym typeface="Play"/>
            </a:endParaRPr>
          </a:p>
          <a:p>
            <a:pPr marL="70200">
              <a:lnSpc>
                <a:spcPct val="110000"/>
              </a:lnSpc>
              <a:buClr>
                <a:srgbClr val="0077FF"/>
              </a:buClr>
              <a:buSzPts val="1700"/>
              <a:defRPr/>
            </a:pPr>
            <a:endParaRPr kumimoji="0" lang="en" sz="17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K Sans Display" pitchFamily="2" charset="0"/>
              <a:ea typeface="Play"/>
              <a:cs typeface="Play"/>
              <a:sym typeface="Play"/>
            </a:endParaRPr>
          </a:p>
          <a:p>
            <a:pPr marL="70200">
              <a:lnSpc>
                <a:spcPct val="110000"/>
              </a:lnSpc>
              <a:buClr>
                <a:srgbClr val="0077FF"/>
              </a:buClr>
              <a:buSzPts val="1700"/>
              <a:defRPr/>
            </a:pPr>
            <a:endParaRPr kumimoji="0" lang="ru-RU" sz="17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K Sans Display" pitchFamily="2" charset="0"/>
              <a:cs typeface="Arial"/>
              <a:sym typeface="Play"/>
            </a:endParaRPr>
          </a:p>
          <a:p>
            <a:pPr marL="343080" indent="-272880">
              <a:lnSpc>
                <a:spcPct val="110000"/>
              </a:lnSpc>
              <a:buClr>
                <a:srgbClr val="0077FF"/>
              </a:buClr>
              <a:buSzPts val="1700"/>
              <a:buFont typeface="Play"/>
              <a:buChar char="➔"/>
              <a:defRPr/>
            </a:pPr>
            <a:endParaRPr kumimoji="0" lang="ru-RU" sz="17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K Sans Display" pitchFamily="2" charset="0"/>
              <a:cs typeface="Arial"/>
              <a:sym typeface="Play"/>
            </a:endParaRPr>
          </a:p>
        </p:txBody>
      </p:sp>
      <p:sp>
        <p:nvSpPr>
          <p:cNvPr id="2" name="Google Shape;305;p3">
            <a:extLst>
              <a:ext uri="{FF2B5EF4-FFF2-40B4-BE49-F238E27FC236}">
                <a16:creationId xmlns:a16="http://schemas.microsoft.com/office/drawing/2014/main" id="{9BB2FE22-8A6D-A7E0-C073-8256C98C9D97}"/>
              </a:ext>
            </a:extLst>
          </p:cNvPr>
          <p:cNvSpPr txBox="1">
            <a:spLocks/>
          </p:cNvSpPr>
          <p:nvPr/>
        </p:nvSpPr>
        <p:spPr>
          <a:xfrm>
            <a:off x="507958" y="519120"/>
            <a:ext cx="8434335" cy="482400"/>
          </a:xfrm>
          <a:prstGeom prst="rect">
            <a:avLst/>
          </a:prstGeom>
          <a:noFill/>
          <a:ln w="12700">
            <a:noFill/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spcFirstLastPara="1" wrap="square" lIns="0" tIns="0" rIns="0" bIns="0" anchor="t" anchorCtr="0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0" i="0" u="none" strike="noStrike" cap="none" spc="0" baseline="0">
                <a:solidFill>
                  <a:schemeClr val="accent1"/>
                </a:solidFill>
                <a:uFillTx/>
                <a:latin typeface="Play"/>
                <a:ea typeface="Play"/>
                <a:cs typeface="Play"/>
                <a:sym typeface="Play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0" i="0" u="none" strike="noStrike" cap="none" spc="0" baseline="0">
                <a:solidFill>
                  <a:schemeClr val="accent1"/>
                </a:solidFill>
                <a:uFillTx/>
                <a:latin typeface="Play"/>
                <a:ea typeface="Play"/>
                <a:cs typeface="Play"/>
                <a:sym typeface="Play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0" i="0" u="none" strike="noStrike" cap="none" spc="0" baseline="0">
                <a:solidFill>
                  <a:schemeClr val="accent1"/>
                </a:solidFill>
                <a:uFillTx/>
                <a:latin typeface="Play"/>
                <a:ea typeface="Play"/>
                <a:cs typeface="Play"/>
                <a:sym typeface="Play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0" i="0" u="none" strike="noStrike" cap="none" spc="0" baseline="0">
                <a:solidFill>
                  <a:schemeClr val="accent1"/>
                </a:solidFill>
                <a:uFillTx/>
                <a:latin typeface="Play"/>
                <a:ea typeface="Play"/>
                <a:cs typeface="Play"/>
                <a:sym typeface="Play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0" i="0" u="none" strike="noStrike" cap="none" spc="0" baseline="0">
                <a:solidFill>
                  <a:schemeClr val="accent1"/>
                </a:solidFill>
                <a:uFillTx/>
                <a:latin typeface="Play"/>
                <a:ea typeface="Play"/>
                <a:cs typeface="Play"/>
                <a:sym typeface="Play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0" i="0" u="none" strike="noStrike" cap="none" spc="0" baseline="0">
                <a:solidFill>
                  <a:schemeClr val="accent1"/>
                </a:solidFill>
                <a:uFillTx/>
                <a:latin typeface="Play"/>
                <a:ea typeface="Play"/>
                <a:cs typeface="Play"/>
                <a:sym typeface="Play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0" i="0" u="none" strike="noStrike" cap="none" spc="0" baseline="0">
                <a:solidFill>
                  <a:schemeClr val="accent1"/>
                </a:solidFill>
                <a:uFillTx/>
                <a:latin typeface="Play"/>
                <a:ea typeface="Play"/>
                <a:cs typeface="Play"/>
                <a:sym typeface="Play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0" i="0" u="none" strike="noStrike" cap="none" spc="0" baseline="0">
                <a:solidFill>
                  <a:schemeClr val="accent1"/>
                </a:solidFill>
                <a:uFillTx/>
                <a:latin typeface="Play"/>
                <a:ea typeface="Play"/>
                <a:cs typeface="Play"/>
                <a:sym typeface="Play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0" i="0" u="none" strike="noStrike" cap="none" spc="0" baseline="0">
                <a:solidFill>
                  <a:schemeClr val="accent1"/>
                </a:solidFill>
                <a:uFillTx/>
                <a:latin typeface="Play"/>
                <a:ea typeface="Play"/>
                <a:cs typeface="Play"/>
                <a:sym typeface="Play"/>
              </a:defRPr>
            </a:lvl9pPr>
          </a:lstStyle>
          <a:p>
            <a:pPr>
              <a:buClr>
                <a:schemeClr val="accent1"/>
              </a:buClr>
              <a:buSzPts val="2700"/>
              <a:buFont typeface="Play"/>
              <a:buNone/>
            </a:pPr>
            <a:r>
              <a:rPr lang="ru-RU" sz="2400" dirty="0">
                <a:latin typeface="VK Sans Display Medium" pitchFamily="2" charset="0"/>
              </a:rPr>
              <a:t>8.1 Методы поддержки актуальности данных на клиенте</a:t>
            </a:r>
            <a:endParaRPr lang="ru-RU" sz="2400" dirty="0">
              <a:solidFill>
                <a:srgbClr val="000000"/>
              </a:solidFill>
              <a:latin typeface="VK Sans Display Medium" pitchFamily="2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890779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>
          <a:extLst>
            <a:ext uri="{FF2B5EF4-FFF2-40B4-BE49-F238E27FC236}">
              <a16:creationId xmlns:a16="http://schemas.microsoft.com/office/drawing/2014/main" id="{81BCC8AE-845C-B35F-7EA5-0E9ABAFE46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06;p3">
            <a:extLst>
              <a:ext uri="{FF2B5EF4-FFF2-40B4-BE49-F238E27FC236}">
                <a16:creationId xmlns:a16="http://schemas.microsoft.com/office/drawing/2014/main" id="{7E2B4E7E-AB6C-C703-D551-C7663B66B358}"/>
              </a:ext>
            </a:extLst>
          </p:cNvPr>
          <p:cNvSpPr/>
          <p:nvPr/>
        </p:nvSpPr>
        <p:spPr>
          <a:xfrm>
            <a:off x="507960" y="1001519"/>
            <a:ext cx="8145222" cy="3893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00" rIns="68400" bIns="34200" anchor="t" anchorCtr="0">
            <a:normAutofit lnSpcReduction="10000"/>
          </a:bodyPr>
          <a:lstStyle/>
          <a:p>
            <a:pPr marL="34308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ru-RU" sz="17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K Sans Display" pitchFamily="2" charset="0"/>
              <a:cs typeface="Arial"/>
              <a:sym typeface="Arial"/>
            </a:endParaRPr>
          </a:p>
          <a:p>
            <a:pPr marL="343080" indent="-272880">
              <a:lnSpc>
                <a:spcPct val="110000"/>
              </a:lnSpc>
              <a:buClr>
                <a:srgbClr val="0077FF"/>
              </a:buClr>
              <a:buSzPts val="1700"/>
              <a:buFont typeface="Play"/>
              <a:buChar char="➔"/>
              <a:defRPr/>
            </a:pPr>
            <a:r>
              <a:rPr kumimoji="0" lang="en-US" sz="17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K Sans Display Medium" pitchFamily="2" charset="0"/>
                <a:ea typeface="Play"/>
                <a:cs typeface="Play"/>
                <a:sym typeface="Play"/>
              </a:rPr>
              <a:t>Polling</a:t>
            </a:r>
            <a:br>
              <a:rPr kumimoji="0" lang="ru-RU" sz="1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K Sans Display" pitchFamily="2" charset="0"/>
                <a:ea typeface="Play"/>
                <a:cs typeface="Play"/>
                <a:sym typeface="Play"/>
              </a:rPr>
            </a:br>
            <a:r>
              <a:rPr kumimoji="0" lang="ru-RU" sz="1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K Sans Display" pitchFamily="2" charset="0"/>
                <a:ea typeface="Play"/>
                <a:cs typeface="Play"/>
                <a:sym typeface="Play"/>
              </a:rPr>
              <a:t>- есть накладные расходы</a:t>
            </a:r>
            <a:br>
              <a:rPr kumimoji="0" lang="ru-RU" sz="1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K Sans Display" pitchFamily="2" charset="0"/>
                <a:ea typeface="Play"/>
                <a:cs typeface="Play"/>
                <a:sym typeface="Play"/>
              </a:rPr>
            </a:br>
            <a:r>
              <a:rPr kumimoji="0" lang="ru-RU" sz="1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K Sans Display" pitchFamily="2" charset="0"/>
                <a:ea typeface="Play"/>
                <a:cs typeface="Play"/>
                <a:sym typeface="Play"/>
              </a:rPr>
              <a:t>- есть задержка</a:t>
            </a:r>
            <a:br>
              <a:rPr kumimoji="0" lang="ru-RU" sz="1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K Sans Display" pitchFamily="2" charset="0"/>
                <a:ea typeface="Play"/>
                <a:cs typeface="Play"/>
                <a:sym typeface="Play"/>
              </a:rPr>
            </a:br>
            <a:endParaRPr kumimoji="0" lang="ru-RU" sz="17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K Sans Display" pitchFamily="2" charset="0"/>
              <a:ea typeface="Play"/>
              <a:cs typeface="Play"/>
              <a:sym typeface="Play"/>
            </a:endParaRPr>
          </a:p>
          <a:p>
            <a:pPr marL="343080" indent="-272880">
              <a:lnSpc>
                <a:spcPct val="110000"/>
              </a:lnSpc>
              <a:buClr>
                <a:srgbClr val="0077FF"/>
              </a:buClr>
              <a:buSzPts val="1700"/>
              <a:buFont typeface="Play"/>
              <a:buChar char="➔"/>
              <a:defRPr/>
            </a:pPr>
            <a:r>
              <a:rPr kumimoji="0" lang="en-US" sz="17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K Sans Display Medium" pitchFamily="2" charset="0"/>
                <a:ea typeface="Play"/>
                <a:cs typeface="Play"/>
                <a:sym typeface="Play"/>
              </a:rPr>
              <a:t>Long-polling</a:t>
            </a:r>
            <a:br>
              <a:rPr kumimoji="0" lang="ru-RU" sz="1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K Sans Display" pitchFamily="2" charset="0"/>
                <a:ea typeface="Play"/>
                <a:cs typeface="Play"/>
                <a:sym typeface="Play"/>
              </a:rPr>
            </a:br>
            <a:r>
              <a:rPr kumimoji="0" lang="ru-RU" sz="1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K Sans Display" pitchFamily="2" charset="0"/>
                <a:ea typeface="Play"/>
                <a:cs typeface="Play"/>
                <a:sym typeface="Play"/>
              </a:rPr>
              <a:t>- накладные расходы ниже</a:t>
            </a:r>
            <a:r>
              <a:rPr kumimoji="0" lang="en-US" sz="1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K Sans Display" pitchFamily="2" charset="0"/>
                <a:ea typeface="Play"/>
                <a:cs typeface="Play"/>
                <a:sym typeface="Play"/>
              </a:rPr>
              <a:t>,</a:t>
            </a:r>
            <a:r>
              <a:rPr kumimoji="0" lang="ru-RU" sz="1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K Sans Display" pitchFamily="2" charset="0"/>
                <a:ea typeface="Play"/>
                <a:cs typeface="Play"/>
                <a:sym typeface="Play"/>
              </a:rPr>
              <a:t> но всё равно есть</a:t>
            </a:r>
            <a:br>
              <a:rPr kumimoji="0" lang="ru-RU" sz="1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K Sans Display" pitchFamily="2" charset="0"/>
                <a:ea typeface="Play"/>
                <a:cs typeface="Play"/>
                <a:sym typeface="Play"/>
              </a:rPr>
            </a:br>
            <a:r>
              <a:rPr kumimoji="0" lang="ru-RU" sz="1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K Sans Display" pitchFamily="2" charset="0"/>
                <a:ea typeface="Play"/>
                <a:cs typeface="Play"/>
                <a:sym typeface="Play"/>
              </a:rPr>
              <a:t>- задержка ниже,</a:t>
            </a:r>
            <a:r>
              <a:rPr kumimoji="0" lang="en-US" sz="1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K Sans Display" pitchFamily="2" charset="0"/>
                <a:ea typeface="Play"/>
                <a:cs typeface="Play"/>
                <a:sym typeface="Play"/>
              </a:rPr>
              <a:t> </a:t>
            </a:r>
            <a:r>
              <a:rPr kumimoji="0" lang="ru-RU" sz="1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K Sans Display" pitchFamily="2" charset="0"/>
                <a:ea typeface="Play"/>
                <a:cs typeface="Play"/>
                <a:sym typeface="Play"/>
              </a:rPr>
              <a:t>но всё равно есть </a:t>
            </a:r>
            <a:br>
              <a:rPr kumimoji="0" lang="ru-RU" sz="1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K Sans Display" pitchFamily="2" charset="0"/>
                <a:ea typeface="Play"/>
                <a:cs typeface="Play"/>
                <a:sym typeface="Play"/>
              </a:rPr>
            </a:br>
            <a:endParaRPr kumimoji="0" lang="ru-RU" sz="17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K Sans Display" pitchFamily="2" charset="0"/>
              <a:ea typeface="Play"/>
              <a:cs typeface="Play"/>
              <a:sym typeface="Play"/>
            </a:endParaRPr>
          </a:p>
          <a:p>
            <a:pPr marL="343080" indent="-272880">
              <a:lnSpc>
                <a:spcPct val="110000"/>
              </a:lnSpc>
              <a:buClr>
                <a:srgbClr val="0077FF"/>
              </a:buClr>
              <a:buSzPts val="1700"/>
              <a:buFont typeface="Play"/>
              <a:buChar char="➔"/>
              <a:defRPr/>
            </a:pPr>
            <a:r>
              <a:rPr lang="en-US" sz="1700" dirty="0">
                <a:latin typeface="VK Sans Display Medium" pitchFamily="2" charset="0"/>
                <a:ea typeface="Play"/>
                <a:cs typeface="Play"/>
                <a:sym typeface="Play"/>
              </a:rPr>
              <a:t>Server-sent event</a:t>
            </a:r>
            <a:br>
              <a:rPr lang="ru-RU" sz="1700" dirty="0">
                <a:latin typeface="VK Sans Display" pitchFamily="2" charset="0"/>
                <a:ea typeface="Play"/>
                <a:cs typeface="Play"/>
                <a:sym typeface="Play"/>
              </a:rPr>
            </a:br>
            <a:r>
              <a:rPr lang="ru-RU" sz="1700" dirty="0">
                <a:latin typeface="VK Sans Display" pitchFamily="2" charset="0"/>
                <a:ea typeface="Play"/>
                <a:cs typeface="Play"/>
                <a:sym typeface="Play"/>
              </a:rPr>
              <a:t>- накладных расходов (почти) нет</a:t>
            </a:r>
            <a:br>
              <a:rPr lang="ru-RU" sz="1700" dirty="0">
                <a:latin typeface="VK Sans Display" pitchFamily="2" charset="0"/>
                <a:ea typeface="Play"/>
                <a:cs typeface="Play"/>
                <a:sym typeface="Play"/>
              </a:rPr>
            </a:br>
            <a:r>
              <a:rPr lang="ru-RU" sz="1700" dirty="0">
                <a:latin typeface="VK Sans Display" pitchFamily="2" charset="0"/>
                <a:ea typeface="Play"/>
                <a:cs typeface="Play"/>
                <a:sym typeface="Play"/>
              </a:rPr>
              <a:t>- задержки нет</a:t>
            </a:r>
            <a:br>
              <a:rPr lang="ru-RU" sz="1700" dirty="0">
                <a:latin typeface="VK Sans Display" pitchFamily="2" charset="0"/>
                <a:ea typeface="Play"/>
                <a:cs typeface="Play"/>
                <a:sym typeface="Play"/>
              </a:rPr>
            </a:br>
            <a:r>
              <a:rPr lang="ru-RU" sz="1700" dirty="0">
                <a:latin typeface="VK Sans Display" pitchFamily="2" charset="0"/>
                <a:ea typeface="Play"/>
                <a:cs typeface="Play"/>
                <a:sym typeface="Play"/>
              </a:rPr>
              <a:t>- не поддерживается в </a:t>
            </a:r>
            <a:r>
              <a:rPr lang="en-US" sz="1700" dirty="0">
                <a:latin typeface="VK Sans Display" pitchFamily="2" charset="0"/>
                <a:ea typeface="Play"/>
                <a:cs typeface="Play"/>
                <a:sym typeface="Play"/>
              </a:rPr>
              <a:t>HTTP</a:t>
            </a:r>
            <a:r>
              <a:rPr lang="ru-RU" sz="1700" dirty="0">
                <a:latin typeface="VK Sans Display" pitchFamily="2" charset="0"/>
                <a:ea typeface="Play"/>
                <a:cs typeface="Play"/>
                <a:sym typeface="Play"/>
              </a:rPr>
              <a:t> — </a:t>
            </a:r>
            <a:r>
              <a:rPr lang="ru-RU" sz="1700" b="1" dirty="0">
                <a:solidFill>
                  <a:schemeClr val="accent1"/>
                </a:solidFill>
                <a:latin typeface="VK Sans Display" pitchFamily="2" charset="0"/>
                <a:ea typeface="Play"/>
                <a:cs typeface="Play"/>
                <a:sym typeface="Play"/>
              </a:rPr>
              <a:t>используем </a:t>
            </a:r>
            <a:r>
              <a:rPr lang="en-US" sz="1700" b="1" dirty="0">
                <a:solidFill>
                  <a:schemeClr val="accent1"/>
                </a:solidFill>
                <a:latin typeface="VK Sans Display" pitchFamily="2" charset="0"/>
                <a:ea typeface="Play"/>
                <a:cs typeface="Play"/>
                <a:sym typeface="Play"/>
              </a:rPr>
              <a:t>WebSocket!</a:t>
            </a:r>
            <a:br>
              <a:rPr lang="ru-RU" sz="1700" b="1" dirty="0">
                <a:solidFill>
                  <a:schemeClr val="accent1"/>
                </a:solidFill>
                <a:latin typeface="VK Sans Display" pitchFamily="2" charset="0"/>
                <a:ea typeface="Play"/>
                <a:cs typeface="Play"/>
                <a:sym typeface="Play"/>
              </a:rPr>
            </a:br>
            <a:endParaRPr lang="ru-RU" b="1" dirty="0">
              <a:solidFill>
                <a:schemeClr val="accent1"/>
              </a:solidFill>
              <a:latin typeface="VK Sans Display" pitchFamily="2" charset="0"/>
              <a:ea typeface="Play"/>
              <a:cs typeface="Play"/>
              <a:sym typeface="Play"/>
            </a:endParaRPr>
          </a:p>
          <a:p>
            <a:pPr marL="343080" indent="-272880">
              <a:lnSpc>
                <a:spcPct val="110000"/>
              </a:lnSpc>
              <a:buClr>
                <a:srgbClr val="0077FF"/>
              </a:buClr>
              <a:buSzPts val="1700"/>
              <a:buFont typeface="Play"/>
              <a:buChar char="➔"/>
              <a:defRPr/>
            </a:pPr>
            <a:endParaRPr lang="ru-RU" dirty="0">
              <a:latin typeface="VK Sans Display" pitchFamily="2" charset="0"/>
              <a:ea typeface="Play"/>
              <a:cs typeface="Play"/>
              <a:sym typeface="Play"/>
            </a:endParaRPr>
          </a:p>
          <a:p>
            <a:pPr marL="343080" indent="-272880">
              <a:lnSpc>
                <a:spcPct val="110000"/>
              </a:lnSpc>
              <a:buClr>
                <a:srgbClr val="0077FF"/>
              </a:buClr>
              <a:buSzPts val="1700"/>
              <a:buFont typeface="Play"/>
              <a:buChar char="➔"/>
              <a:defRPr/>
            </a:pPr>
            <a:endParaRPr lang="ru-RU" dirty="0">
              <a:latin typeface="VK Sans Display" pitchFamily="2" charset="0"/>
              <a:ea typeface="Play"/>
              <a:cs typeface="Play"/>
              <a:sym typeface="Play"/>
            </a:endParaRPr>
          </a:p>
          <a:p>
            <a:pPr marL="343080" indent="-272880">
              <a:lnSpc>
                <a:spcPct val="110000"/>
              </a:lnSpc>
              <a:buClr>
                <a:srgbClr val="0077FF"/>
              </a:buClr>
              <a:buSzPts val="1700"/>
              <a:buFont typeface="Play"/>
              <a:buChar char="➔"/>
              <a:defRPr/>
            </a:pPr>
            <a:endParaRPr lang="en" dirty="0">
              <a:latin typeface="VK Sans Display" pitchFamily="2" charset="0"/>
              <a:ea typeface="Play"/>
              <a:cs typeface="Play"/>
              <a:sym typeface="Play"/>
            </a:endParaRPr>
          </a:p>
          <a:p>
            <a:pPr marL="343080" indent="-272880">
              <a:lnSpc>
                <a:spcPct val="110000"/>
              </a:lnSpc>
              <a:buClr>
                <a:srgbClr val="0077FF"/>
              </a:buClr>
              <a:buSzPts val="1700"/>
              <a:buFont typeface="Play"/>
              <a:buChar char="➔"/>
              <a:defRPr/>
            </a:pPr>
            <a:endParaRPr kumimoji="0" lang="ru-RU" sz="17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K Sans Display" pitchFamily="2" charset="0"/>
              <a:ea typeface="Play"/>
              <a:cs typeface="Play"/>
              <a:sym typeface="Play"/>
            </a:endParaRPr>
          </a:p>
          <a:p>
            <a:pPr marL="70200">
              <a:lnSpc>
                <a:spcPct val="110000"/>
              </a:lnSpc>
              <a:buClr>
                <a:srgbClr val="0077FF"/>
              </a:buClr>
              <a:buSzPts val="1700"/>
              <a:defRPr/>
            </a:pPr>
            <a:endParaRPr kumimoji="0" lang="en" sz="17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K Sans Display" pitchFamily="2" charset="0"/>
              <a:ea typeface="Play"/>
              <a:cs typeface="Play"/>
              <a:sym typeface="Play"/>
            </a:endParaRPr>
          </a:p>
          <a:p>
            <a:pPr marL="70200">
              <a:lnSpc>
                <a:spcPct val="110000"/>
              </a:lnSpc>
              <a:buClr>
                <a:srgbClr val="0077FF"/>
              </a:buClr>
              <a:buSzPts val="1700"/>
              <a:defRPr/>
            </a:pPr>
            <a:endParaRPr kumimoji="0" lang="ru-RU" sz="17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K Sans Display" pitchFamily="2" charset="0"/>
              <a:cs typeface="Arial"/>
              <a:sym typeface="Play"/>
            </a:endParaRPr>
          </a:p>
          <a:p>
            <a:pPr marL="343080" indent="-272880">
              <a:lnSpc>
                <a:spcPct val="110000"/>
              </a:lnSpc>
              <a:buClr>
                <a:srgbClr val="0077FF"/>
              </a:buClr>
              <a:buSzPts val="1700"/>
              <a:buFont typeface="Play"/>
              <a:buChar char="➔"/>
              <a:defRPr/>
            </a:pPr>
            <a:endParaRPr kumimoji="0" lang="ru-RU" sz="17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K Sans Display" pitchFamily="2" charset="0"/>
              <a:cs typeface="Arial"/>
              <a:sym typeface="Play"/>
            </a:endParaRPr>
          </a:p>
        </p:txBody>
      </p:sp>
      <p:sp>
        <p:nvSpPr>
          <p:cNvPr id="2" name="Google Shape;305;p3">
            <a:extLst>
              <a:ext uri="{FF2B5EF4-FFF2-40B4-BE49-F238E27FC236}">
                <a16:creationId xmlns:a16="http://schemas.microsoft.com/office/drawing/2014/main" id="{BC23DC2C-14D4-002A-18B6-E1F13A34FAA3}"/>
              </a:ext>
            </a:extLst>
          </p:cNvPr>
          <p:cNvSpPr txBox="1">
            <a:spLocks/>
          </p:cNvSpPr>
          <p:nvPr/>
        </p:nvSpPr>
        <p:spPr>
          <a:xfrm>
            <a:off x="507958" y="519120"/>
            <a:ext cx="8434335" cy="482400"/>
          </a:xfrm>
          <a:prstGeom prst="rect">
            <a:avLst/>
          </a:prstGeom>
          <a:noFill/>
          <a:ln w="12700">
            <a:noFill/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spcFirstLastPara="1" wrap="square" lIns="0" tIns="0" rIns="0" bIns="0" anchor="t" anchorCtr="0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0" i="0" u="none" strike="noStrike" cap="none" spc="0" baseline="0">
                <a:solidFill>
                  <a:schemeClr val="accent1"/>
                </a:solidFill>
                <a:uFillTx/>
                <a:latin typeface="Play"/>
                <a:ea typeface="Play"/>
                <a:cs typeface="Play"/>
                <a:sym typeface="Play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0" i="0" u="none" strike="noStrike" cap="none" spc="0" baseline="0">
                <a:solidFill>
                  <a:schemeClr val="accent1"/>
                </a:solidFill>
                <a:uFillTx/>
                <a:latin typeface="Play"/>
                <a:ea typeface="Play"/>
                <a:cs typeface="Play"/>
                <a:sym typeface="Play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0" i="0" u="none" strike="noStrike" cap="none" spc="0" baseline="0">
                <a:solidFill>
                  <a:schemeClr val="accent1"/>
                </a:solidFill>
                <a:uFillTx/>
                <a:latin typeface="Play"/>
                <a:ea typeface="Play"/>
                <a:cs typeface="Play"/>
                <a:sym typeface="Play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0" i="0" u="none" strike="noStrike" cap="none" spc="0" baseline="0">
                <a:solidFill>
                  <a:schemeClr val="accent1"/>
                </a:solidFill>
                <a:uFillTx/>
                <a:latin typeface="Play"/>
                <a:ea typeface="Play"/>
                <a:cs typeface="Play"/>
                <a:sym typeface="Play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0" i="0" u="none" strike="noStrike" cap="none" spc="0" baseline="0">
                <a:solidFill>
                  <a:schemeClr val="accent1"/>
                </a:solidFill>
                <a:uFillTx/>
                <a:latin typeface="Play"/>
                <a:ea typeface="Play"/>
                <a:cs typeface="Play"/>
                <a:sym typeface="Play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0" i="0" u="none" strike="noStrike" cap="none" spc="0" baseline="0">
                <a:solidFill>
                  <a:schemeClr val="accent1"/>
                </a:solidFill>
                <a:uFillTx/>
                <a:latin typeface="Play"/>
                <a:ea typeface="Play"/>
                <a:cs typeface="Play"/>
                <a:sym typeface="Play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0" i="0" u="none" strike="noStrike" cap="none" spc="0" baseline="0">
                <a:solidFill>
                  <a:schemeClr val="accent1"/>
                </a:solidFill>
                <a:uFillTx/>
                <a:latin typeface="Play"/>
                <a:ea typeface="Play"/>
                <a:cs typeface="Play"/>
                <a:sym typeface="Play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0" i="0" u="none" strike="noStrike" cap="none" spc="0" baseline="0">
                <a:solidFill>
                  <a:schemeClr val="accent1"/>
                </a:solidFill>
                <a:uFillTx/>
                <a:latin typeface="Play"/>
                <a:ea typeface="Play"/>
                <a:cs typeface="Play"/>
                <a:sym typeface="Play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0" i="0" u="none" strike="noStrike" cap="none" spc="0" baseline="0">
                <a:solidFill>
                  <a:schemeClr val="accent1"/>
                </a:solidFill>
                <a:uFillTx/>
                <a:latin typeface="Play"/>
                <a:ea typeface="Play"/>
                <a:cs typeface="Play"/>
                <a:sym typeface="Play"/>
              </a:defRPr>
            </a:lvl9pPr>
          </a:lstStyle>
          <a:p>
            <a:pPr>
              <a:buClr>
                <a:schemeClr val="accent1"/>
              </a:buClr>
              <a:buSzPts val="2700"/>
              <a:buFont typeface="Play"/>
              <a:buNone/>
            </a:pPr>
            <a:r>
              <a:rPr lang="ru-RU" sz="2400" dirty="0">
                <a:latin typeface="VK Sans Display Medium" pitchFamily="2" charset="0"/>
              </a:rPr>
              <a:t>8.1 Методы поддержки актуальности данных на клиенте</a:t>
            </a:r>
            <a:endParaRPr lang="ru-RU" sz="2400" dirty="0">
              <a:solidFill>
                <a:srgbClr val="000000"/>
              </a:solidFill>
              <a:latin typeface="VK Sans Display Medium" pitchFamily="2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734533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>
          <a:extLst>
            <a:ext uri="{FF2B5EF4-FFF2-40B4-BE49-F238E27FC236}">
              <a16:creationId xmlns:a16="http://schemas.microsoft.com/office/drawing/2014/main" id="{DE49D5DF-8CE8-BBFE-DF2E-E3908A44E5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">
            <a:extLst>
              <a:ext uri="{FF2B5EF4-FFF2-40B4-BE49-F238E27FC236}">
                <a16:creationId xmlns:a16="http://schemas.microsoft.com/office/drawing/2014/main" id="{295366E4-E199-FCC7-3B58-0CEC199E52E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7959" y="519120"/>
            <a:ext cx="6908093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Play"/>
              <a:buNone/>
            </a:pPr>
            <a:r>
              <a:rPr lang="en-US" sz="2700" u="none" strike="noStrike" cap="none" dirty="0">
                <a:solidFill>
                  <a:schemeClr val="accent1"/>
                </a:solidFill>
                <a:latin typeface="VK Sans Display Medium" pitchFamily="2" charset="0"/>
                <a:ea typeface="Play"/>
                <a:cs typeface="Play"/>
                <a:sym typeface="Play"/>
              </a:rPr>
              <a:t>8.</a:t>
            </a:r>
            <a:r>
              <a:rPr lang="en-US" dirty="0">
                <a:latin typeface="VK Sans Display Medium" pitchFamily="2" charset="0"/>
              </a:rPr>
              <a:t>2</a:t>
            </a:r>
            <a:r>
              <a:rPr lang="ru-RU" dirty="0">
                <a:latin typeface="VK Sans Display Medium" pitchFamily="2" charset="0"/>
              </a:rPr>
              <a:t> Протокол </a:t>
            </a:r>
            <a:r>
              <a:rPr lang="en-US" dirty="0">
                <a:latin typeface="VK Sans Display Medium" pitchFamily="2" charset="0"/>
              </a:rPr>
              <a:t>WebSocket</a:t>
            </a:r>
            <a:endParaRPr sz="2700" u="none" strike="noStrike" cap="none" dirty="0">
              <a:solidFill>
                <a:srgbClr val="000000"/>
              </a:solidFill>
              <a:latin typeface="VK Sans Display Medium" pitchFamily="2" charset="0"/>
              <a:sym typeface="Arial"/>
            </a:endParaRPr>
          </a:p>
        </p:txBody>
      </p:sp>
      <p:sp>
        <p:nvSpPr>
          <p:cNvPr id="2" name="Google Shape;306;p3">
            <a:extLst>
              <a:ext uri="{FF2B5EF4-FFF2-40B4-BE49-F238E27FC236}">
                <a16:creationId xmlns:a16="http://schemas.microsoft.com/office/drawing/2014/main" id="{622D097F-7B4E-6BBE-F823-322FAE90A9E5}"/>
              </a:ext>
            </a:extLst>
          </p:cNvPr>
          <p:cNvSpPr/>
          <p:nvPr/>
        </p:nvSpPr>
        <p:spPr>
          <a:xfrm>
            <a:off x="507960" y="1001520"/>
            <a:ext cx="8434334" cy="3337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00" rIns="68400" bIns="34200" anchor="t" anchorCtr="0">
            <a:normAutofit/>
          </a:bodyPr>
          <a:lstStyle/>
          <a:p>
            <a:pPr marL="34308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ru-RU" sz="17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K Sans Display" pitchFamily="2" charset="0"/>
              <a:cs typeface="Arial"/>
              <a:sym typeface="Arial"/>
            </a:endParaRPr>
          </a:p>
          <a:p>
            <a:pPr marL="343080" indent="-272880">
              <a:lnSpc>
                <a:spcPct val="110000"/>
              </a:lnSpc>
              <a:buClr>
                <a:srgbClr val="0077FF"/>
              </a:buClr>
              <a:buSzPts val="1700"/>
              <a:buFont typeface="Play"/>
              <a:buChar char="➔"/>
              <a:defRPr/>
            </a:pPr>
            <a:r>
              <a:rPr kumimoji="0" lang="en-US" sz="17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K Sans Display Medium" pitchFamily="2" charset="0"/>
                <a:ea typeface="Play"/>
                <a:cs typeface="Play"/>
                <a:sym typeface="Play"/>
              </a:rPr>
              <a:t>WebSocket</a:t>
            </a:r>
            <a:r>
              <a:rPr kumimoji="0" lang="en-US" sz="1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K Sans Display" pitchFamily="2" charset="0"/>
                <a:ea typeface="Play"/>
                <a:cs typeface="Play"/>
                <a:sym typeface="Play"/>
              </a:rPr>
              <a:t>.</a:t>
            </a:r>
            <a:r>
              <a:rPr kumimoji="0" lang="ru-RU" sz="1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K Sans Display" pitchFamily="2" charset="0"/>
                <a:ea typeface="Play"/>
                <a:cs typeface="Play"/>
                <a:sym typeface="Play"/>
              </a:rPr>
              <a:t> </a:t>
            </a:r>
            <a:br>
              <a:rPr kumimoji="0" lang="ru-RU" sz="1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K Sans Display" pitchFamily="2" charset="0"/>
                <a:ea typeface="Play"/>
                <a:cs typeface="Play"/>
                <a:sym typeface="Play"/>
              </a:rPr>
            </a:br>
            <a:r>
              <a:rPr kumimoji="0" lang="ru-RU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K Sans Display" pitchFamily="2" charset="0"/>
                <a:ea typeface="Play"/>
                <a:cs typeface="Play"/>
                <a:sym typeface="Play"/>
              </a:rPr>
              <a:t>- </a:t>
            </a:r>
            <a:r>
              <a:rPr lang="ru-RU" sz="1600" dirty="0">
                <a:latin typeface="VK Sans Display" pitchFamily="2" charset="0"/>
              </a:rPr>
              <a:t>Протокол поверх </a:t>
            </a:r>
            <a:r>
              <a:rPr lang="en" sz="1600" dirty="0">
                <a:latin typeface="VK Sans Display" pitchFamily="2" charset="0"/>
              </a:rPr>
              <a:t>TCP-</a:t>
            </a:r>
            <a:r>
              <a:rPr lang="ru-RU" sz="1600" dirty="0">
                <a:latin typeface="VK Sans Display" pitchFamily="2" charset="0"/>
              </a:rPr>
              <a:t>соединения</a:t>
            </a:r>
            <a:br>
              <a:rPr kumimoji="0" lang="ru-RU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K Sans Display" pitchFamily="2" charset="0"/>
                <a:ea typeface="Play"/>
                <a:cs typeface="Play"/>
                <a:sym typeface="Play"/>
              </a:rPr>
            </a:br>
            <a:r>
              <a:rPr kumimoji="0" lang="ru-RU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K Sans Display" pitchFamily="2" charset="0"/>
                <a:ea typeface="Play"/>
                <a:cs typeface="Play"/>
                <a:sym typeface="Play"/>
              </a:rPr>
              <a:t>- </a:t>
            </a:r>
            <a:r>
              <a:rPr lang="ru-RU" sz="1600" dirty="0"/>
              <a:t>Использует постоянное соединение</a:t>
            </a:r>
            <a:br>
              <a:rPr lang="ru-RU" sz="1600" dirty="0"/>
            </a:br>
            <a:r>
              <a:rPr kumimoji="0" lang="ru-RU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K Sans Display" pitchFamily="2" charset="0"/>
                <a:ea typeface="Play"/>
                <a:cs typeface="Play"/>
                <a:sym typeface="Play"/>
              </a:rPr>
              <a:t>- Реализует двунаправленный канал связи</a:t>
            </a:r>
            <a:br>
              <a:rPr kumimoji="0" lang="ru-RU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K Sans Display" pitchFamily="2" charset="0"/>
                <a:ea typeface="Play"/>
                <a:cs typeface="Play"/>
                <a:sym typeface="Play"/>
              </a:rPr>
            </a:br>
            <a:r>
              <a:rPr kumimoji="0" lang="ru-RU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K Sans Display" pitchFamily="2" charset="0"/>
                <a:ea typeface="Play"/>
                <a:cs typeface="Play"/>
                <a:sym typeface="Play"/>
              </a:rPr>
              <a:t>- Для установки соединения клиент формирует особый </a:t>
            </a:r>
            <a:r>
              <a:rPr kumimoji="0" lang="en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K Sans Display" pitchFamily="2" charset="0"/>
                <a:ea typeface="Play"/>
                <a:cs typeface="Play"/>
                <a:sym typeface="Play"/>
              </a:rPr>
              <a:t>HTTP-</a:t>
            </a:r>
            <a:r>
              <a:rPr kumimoji="0" lang="ru-RU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K Sans Display" pitchFamily="2" charset="0"/>
                <a:ea typeface="Play"/>
                <a:cs typeface="Play"/>
                <a:sym typeface="Play"/>
              </a:rPr>
              <a:t>запрос, </a:t>
            </a:r>
            <a:br>
              <a:rPr kumimoji="0" lang="ru-RU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K Sans Display" pitchFamily="2" charset="0"/>
                <a:ea typeface="Play"/>
                <a:cs typeface="Play"/>
                <a:sym typeface="Play"/>
              </a:rPr>
            </a:br>
            <a:r>
              <a:rPr kumimoji="0" lang="ru-RU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K Sans Display" pitchFamily="2" charset="0"/>
                <a:ea typeface="Play"/>
                <a:cs typeface="Play"/>
                <a:sym typeface="Play"/>
              </a:rPr>
              <a:t>   на который сервер отвечает определенным образом</a:t>
            </a:r>
            <a:br>
              <a:rPr kumimoji="0" lang="ru-RU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K Sans Display" pitchFamily="2" charset="0"/>
                <a:ea typeface="Play"/>
                <a:cs typeface="Play"/>
                <a:sym typeface="Play"/>
              </a:rPr>
            </a:br>
            <a:endParaRPr kumimoji="0" lang="ru-RU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K Sans Display" pitchFamily="2" charset="0"/>
              <a:ea typeface="Play"/>
              <a:cs typeface="Play"/>
              <a:sym typeface="Play"/>
            </a:endParaRPr>
          </a:p>
          <a:p>
            <a:pPr marL="343080" indent="-272880">
              <a:lnSpc>
                <a:spcPct val="110000"/>
              </a:lnSpc>
              <a:buClr>
                <a:srgbClr val="0077FF"/>
              </a:buClr>
              <a:buSzPts val="1700"/>
              <a:buFont typeface="Play"/>
              <a:buChar char="➔"/>
              <a:defRPr/>
            </a:pPr>
            <a:r>
              <a:rPr kumimoji="0" lang="en-US" sz="17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K Sans Display" pitchFamily="2" charset="0"/>
                <a:ea typeface="Play"/>
                <a:cs typeface="Play"/>
                <a:sym typeface="Play"/>
              </a:rPr>
              <a:t>github.com</a:t>
            </a:r>
            <a:r>
              <a:rPr kumimoji="0" lang="en-US" sz="1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K Sans Display" pitchFamily="2" charset="0"/>
                <a:ea typeface="Play"/>
                <a:cs typeface="Play"/>
                <a:sym typeface="Play"/>
              </a:rPr>
              <a:t>/gorilla/</a:t>
            </a:r>
            <a:r>
              <a:rPr kumimoji="0" lang="en-US" sz="17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K Sans Display" pitchFamily="2" charset="0"/>
                <a:ea typeface="Play"/>
                <a:cs typeface="Play"/>
                <a:sym typeface="Play"/>
              </a:rPr>
              <a:t>websocket</a:t>
            </a:r>
            <a:endParaRPr kumimoji="0" lang="en-US" sz="17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K Sans Display" pitchFamily="2" charset="0"/>
              <a:ea typeface="Play"/>
              <a:cs typeface="Play"/>
              <a:sym typeface="Play"/>
            </a:endParaRPr>
          </a:p>
          <a:p>
            <a:pPr marL="70200">
              <a:lnSpc>
                <a:spcPct val="110000"/>
              </a:lnSpc>
              <a:buClr>
                <a:srgbClr val="0077FF"/>
              </a:buClr>
              <a:buSzPts val="1700"/>
              <a:defRPr/>
            </a:pPr>
            <a:br>
              <a:rPr kumimoji="0" lang="en-US" sz="1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K Sans Display" pitchFamily="2" charset="0"/>
                <a:ea typeface="Play"/>
                <a:cs typeface="Play"/>
                <a:sym typeface="Play"/>
              </a:rPr>
            </a:br>
            <a:endParaRPr kumimoji="0" lang="ru-RU" sz="17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K Sans Display" pitchFamily="2" charset="0"/>
              <a:ea typeface="Play"/>
              <a:cs typeface="Play"/>
              <a:sym typeface="Play"/>
            </a:endParaRPr>
          </a:p>
        </p:txBody>
      </p:sp>
    </p:spTree>
    <p:extLst>
      <p:ext uri="{BB962C8B-B14F-4D97-AF65-F5344CB8AC3E}">
        <p14:creationId xmlns:p14="http://schemas.microsoft.com/office/powerpoint/2010/main" val="30394799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>
          <a:extLst>
            <a:ext uri="{FF2B5EF4-FFF2-40B4-BE49-F238E27FC236}">
              <a16:creationId xmlns:a16="http://schemas.microsoft.com/office/drawing/2014/main" id="{CAB95516-A5A4-E070-4E3B-D498832BE5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">
            <a:extLst>
              <a:ext uri="{FF2B5EF4-FFF2-40B4-BE49-F238E27FC236}">
                <a16:creationId xmlns:a16="http://schemas.microsoft.com/office/drawing/2014/main" id="{0035BEE5-1A80-604F-5BA8-C9ECBE71DB5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7959" y="519120"/>
            <a:ext cx="6908093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Play"/>
              <a:buNone/>
            </a:pPr>
            <a:r>
              <a:rPr lang="ru-RU" sz="2700" u="none" strike="noStrike" cap="none" dirty="0">
                <a:solidFill>
                  <a:schemeClr val="accent1"/>
                </a:solidFill>
                <a:latin typeface="VK Sans Display Medium" pitchFamily="2" charset="0"/>
                <a:ea typeface="Play"/>
                <a:cs typeface="Play"/>
                <a:sym typeface="Play"/>
              </a:rPr>
              <a:t>Итоги и анонсы</a:t>
            </a:r>
            <a:endParaRPr sz="2700" u="none" strike="noStrike" cap="none" dirty="0">
              <a:solidFill>
                <a:srgbClr val="000000"/>
              </a:solidFill>
              <a:latin typeface="VK Sans Display Medium" pitchFamily="2" charset="0"/>
              <a:sym typeface="Arial"/>
            </a:endParaRPr>
          </a:p>
        </p:txBody>
      </p:sp>
      <p:sp>
        <p:nvSpPr>
          <p:cNvPr id="2" name="Google Shape;306;p3">
            <a:extLst>
              <a:ext uri="{FF2B5EF4-FFF2-40B4-BE49-F238E27FC236}">
                <a16:creationId xmlns:a16="http://schemas.microsoft.com/office/drawing/2014/main" id="{BFFD286F-B482-8DAE-EA12-5CDC8D47D643}"/>
              </a:ext>
            </a:extLst>
          </p:cNvPr>
          <p:cNvSpPr/>
          <p:nvPr/>
        </p:nvSpPr>
        <p:spPr>
          <a:xfrm>
            <a:off x="507960" y="1001519"/>
            <a:ext cx="3546328" cy="39537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00" rIns="68400" bIns="34200" anchor="t" anchorCtr="0">
            <a:normAutofit lnSpcReduction="10000"/>
          </a:bodyPr>
          <a:lstStyle/>
          <a:p>
            <a:pPr marL="34308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ru-RU" sz="17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K Sans Display" pitchFamily="2" charset="0"/>
              <a:cs typeface="Arial"/>
              <a:sym typeface="Arial"/>
            </a:endParaRPr>
          </a:p>
          <a:p>
            <a:pPr marL="343080" indent="-272880">
              <a:lnSpc>
                <a:spcPct val="110000"/>
              </a:lnSpc>
              <a:buClr>
                <a:srgbClr val="0077FF"/>
              </a:buClr>
              <a:buSzPts val="1700"/>
              <a:buFont typeface="Play"/>
              <a:buChar char="➔"/>
              <a:defRPr/>
            </a:pPr>
            <a:r>
              <a:rPr kumimoji="0" lang="ru-RU" sz="17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K Sans Display Medium" pitchFamily="2" charset="0"/>
                <a:ea typeface="Play"/>
                <a:cs typeface="Play"/>
                <a:sym typeface="Play"/>
              </a:rPr>
              <a:t>О чём поговорили: </a:t>
            </a:r>
            <a:br>
              <a:rPr kumimoji="0" lang="ru-RU" sz="1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K Sans Display" pitchFamily="2" charset="0"/>
                <a:ea typeface="Play"/>
                <a:cs typeface="Play"/>
                <a:sym typeface="Play"/>
              </a:rPr>
            </a:br>
            <a:r>
              <a:rPr kumimoji="0" lang="ru-RU" sz="1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K Sans Display" pitchFamily="2" charset="0"/>
                <a:ea typeface="Play"/>
                <a:cs typeface="Play"/>
                <a:sym typeface="Play"/>
              </a:rPr>
              <a:t>- </a:t>
            </a:r>
            <a:r>
              <a:rPr kumimoji="0" lang="en-US" sz="1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K Sans Display" pitchFamily="2" charset="0"/>
                <a:ea typeface="Play"/>
                <a:cs typeface="Play"/>
                <a:sym typeface="Play"/>
              </a:rPr>
              <a:t>Middleware</a:t>
            </a:r>
            <a:br>
              <a:rPr kumimoji="0" lang="ru-RU" sz="1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K Sans Display" pitchFamily="2" charset="0"/>
                <a:ea typeface="Play"/>
                <a:cs typeface="Play"/>
                <a:sym typeface="Play"/>
              </a:rPr>
            </a:br>
            <a:r>
              <a:rPr kumimoji="0" lang="ru-RU" sz="1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K Sans Display" pitchFamily="2" charset="0"/>
                <a:ea typeface="Play"/>
                <a:cs typeface="Play"/>
                <a:sym typeface="Play"/>
              </a:rPr>
              <a:t>- Обработке ошибок</a:t>
            </a:r>
            <a:br>
              <a:rPr kumimoji="0" lang="ru-RU" sz="1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K Sans Display" pitchFamily="2" charset="0"/>
                <a:ea typeface="Play"/>
                <a:cs typeface="Play"/>
                <a:sym typeface="Play"/>
              </a:rPr>
            </a:br>
            <a:r>
              <a:rPr kumimoji="0" lang="ru-RU" sz="1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K Sans Display" pitchFamily="2" charset="0"/>
                <a:ea typeface="Play"/>
                <a:cs typeface="Play"/>
                <a:sym typeface="Play"/>
              </a:rPr>
              <a:t>- Роутеры</a:t>
            </a:r>
            <a:br>
              <a:rPr kumimoji="0" lang="ru-RU" sz="1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K Sans Display" pitchFamily="2" charset="0"/>
                <a:ea typeface="Play"/>
                <a:cs typeface="Play"/>
                <a:sym typeface="Play"/>
              </a:rPr>
            </a:br>
            <a:r>
              <a:rPr kumimoji="0" lang="ru-RU" sz="1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K Sans Display" pitchFamily="2" charset="0"/>
                <a:ea typeface="Play"/>
                <a:cs typeface="Play"/>
                <a:sym typeface="Play"/>
              </a:rPr>
              <a:t>- Валидация</a:t>
            </a:r>
            <a:br>
              <a:rPr kumimoji="0" lang="ru-RU" sz="1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K Sans Display" pitchFamily="2" charset="0"/>
                <a:ea typeface="Play"/>
                <a:cs typeface="Play"/>
                <a:sym typeface="Play"/>
              </a:rPr>
            </a:br>
            <a:r>
              <a:rPr kumimoji="0" lang="ru-RU" sz="1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K Sans Display" pitchFamily="2" charset="0"/>
                <a:ea typeface="Play"/>
                <a:cs typeface="Play"/>
                <a:sym typeface="Play"/>
              </a:rPr>
              <a:t>- Логирование</a:t>
            </a:r>
            <a:br>
              <a:rPr kumimoji="0" lang="ru-RU" sz="1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K Sans Display" pitchFamily="2" charset="0"/>
                <a:ea typeface="Play"/>
                <a:cs typeface="Play"/>
                <a:sym typeface="Play"/>
              </a:rPr>
            </a:br>
            <a:r>
              <a:rPr kumimoji="0" lang="ru-RU" sz="1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K Sans Display" pitchFamily="2" charset="0"/>
                <a:ea typeface="Play"/>
                <a:cs typeface="Play"/>
                <a:sym typeface="Play"/>
              </a:rPr>
              <a:t>- Модули и структура </a:t>
            </a:r>
            <a:br>
              <a:rPr kumimoji="0" lang="ru-RU" sz="1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K Sans Display" pitchFamily="2" charset="0"/>
                <a:ea typeface="Play"/>
                <a:cs typeface="Play"/>
                <a:sym typeface="Play"/>
              </a:rPr>
            </a:br>
            <a:r>
              <a:rPr kumimoji="0" lang="ru-RU" sz="1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K Sans Display" pitchFamily="2" charset="0"/>
                <a:ea typeface="Play"/>
                <a:cs typeface="Play"/>
                <a:sym typeface="Play"/>
              </a:rPr>
              <a:t>веб-приложения</a:t>
            </a:r>
            <a:br>
              <a:rPr kumimoji="0" lang="ru-RU" sz="1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K Sans Display" pitchFamily="2" charset="0"/>
                <a:ea typeface="Play"/>
                <a:cs typeface="Play"/>
                <a:sym typeface="Play"/>
              </a:rPr>
            </a:br>
            <a:r>
              <a:rPr kumimoji="0" lang="ru-RU" sz="1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K Sans Display" pitchFamily="2" charset="0"/>
                <a:ea typeface="Play"/>
                <a:cs typeface="Play"/>
                <a:sym typeface="Play"/>
              </a:rPr>
              <a:t>- Пример </a:t>
            </a:r>
            <a:r>
              <a:rPr kumimoji="0" lang="en-US" sz="1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K Sans Display" pitchFamily="2" charset="0"/>
                <a:ea typeface="Play"/>
                <a:cs typeface="Play"/>
                <a:sym typeface="Play"/>
              </a:rPr>
              <a:t>CRUD</a:t>
            </a:r>
            <a:r>
              <a:rPr kumimoji="0" lang="ru-RU" sz="1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K Sans Display" pitchFamily="2" charset="0"/>
                <a:ea typeface="Play"/>
                <a:cs typeface="Play"/>
                <a:sym typeface="Play"/>
              </a:rPr>
              <a:t>-приложения</a:t>
            </a:r>
            <a:br>
              <a:rPr kumimoji="0" lang="ru-RU" sz="1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K Sans Display" pitchFamily="2" charset="0"/>
                <a:ea typeface="Play"/>
                <a:cs typeface="Play"/>
                <a:sym typeface="Play"/>
              </a:rPr>
            </a:br>
            <a:r>
              <a:rPr kumimoji="0" lang="ru-RU" sz="1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K Sans Display" pitchFamily="2" charset="0"/>
                <a:ea typeface="Play"/>
                <a:cs typeface="Play"/>
                <a:sym typeface="Play"/>
              </a:rPr>
              <a:t>- Веб-сокеты</a:t>
            </a:r>
            <a:br>
              <a:rPr kumimoji="0" lang="ru-RU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K Sans Display" pitchFamily="2" charset="0"/>
                <a:ea typeface="Play"/>
                <a:cs typeface="Play"/>
                <a:sym typeface="Play"/>
              </a:rPr>
            </a:br>
            <a:endParaRPr kumimoji="0" lang="ru-RU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K Sans Display" pitchFamily="2" charset="0"/>
              <a:ea typeface="Play"/>
              <a:cs typeface="Play"/>
              <a:sym typeface="Play"/>
            </a:endParaRPr>
          </a:p>
          <a:p>
            <a:pPr marL="70200">
              <a:lnSpc>
                <a:spcPct val="110000"/>
              </a:lnSpc>
              <a:buClr>
                <a:srgbClr val="0077FF"/>
              </a:buClr>
              <a:buSzPts val="1700"/>
              <a:defRPr/>
            </a:pPr>
            <a:br>
              <a:rPr kumimoji="0" lang="en-US" sz="1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K Sans Display" pitchFamily="2" charset="0"/>
                <a:ea typeface="Play"/>
                <a:cs typeface="Play"/>
                <a:sym typeface="Play"/>
              </a:rPr>
            </a:br>
            <a:endParaRPr kumimoji="0" lang="ru-RU" sz="17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K Sans Display" pitchFamily="2" charset="0"/>
              <a:ea typeface="Play"/>
              <a:cs typeface="Play"/>
              <a:sym typeface="Play"/>
            </a:endParaRPr>
          </a:p>
        </p:txBody>
      </p:sp>
      <p:sp>
        <p:nvSpPr>
          <p:cNvPr id="4" name="Google Shape;306;p3">
            <a:extLst>
              <a:ext uri="{FF2B5EF4-FFF2-40B4-BE49-F238E27FC236}">
                <a16:creationId xmlns:a16="http://schemas.microsoft.com/office/drawing/2014/main" id="{FAA98ACC-615D-12A6-ADC3-238EBAA298D4}"/>
              </a:ext>
            </a:extLst>
          </p:cNvPr>
          <p:cNvSpPr/>
          <p:nvPr/>
        </p:nvSpPr>
        <p:spPr>
          <a:xfrm>
            <a:off x="4572000" y="1001519"/>
            <a:ext cx="4229100" cy="39537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00" rIns="68400" bIns="34200" anchor="t" anchorCtr="0">
            <a:normAutofit/>
          </a:bodyPr>
          <a:lstStyle/>
          <a:p>
            <a:pPr marL="34308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ru-RU" sz="17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K Sans Display" pitchFamily="2" charset="0"/>
              <a:cs typeface="Arial"/>
              <a:sym typeface="Arial"/>
            </a:endParaRPr>
          </a:p>
          <a:p>
            <a:pPr marL="343080" indent="-272880">
              <a:lnSpc>
                <a:spcPct val="110000"/>
              </a:lnSpc>
              <a:buClr>
                <a:srgbClr val="0077FF"/>
              </a:buClr>
              <a:buSzPts val="1700"/>
              <a:buFont typeface="Play"/>
              <a:buChar char="➔"/>
              <a:defRPr/>
            </a:pPr>
            <a:r>
              <a:rPr kumimoji="0" lang="ru-RU" sz="17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K Sans Display Medium" pitchFamily="2" charset="0"/>
                <a:ea typeface="Play"/>
                <a:cs typeface="Play"/>
                <a:sym typeface="Play"/>
              </a:rPr>
              <a:t>В следующей серии: базы данных и работа с ними в </a:t>
            </a:r>
            <a:r>
              <a:rPr kumimoji="0" lang="en-US" sz="17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K Sans Display Medium" pitchFamily="2" charset="0"/>
                <a:ea typeface="Play"/>
                <a:cs typeface="Play"/>
                <a:sym typeface="Play"/>
              </a:rPr>
              <a:t>Go</a:t>
            </a:r>
            <a:r>
              <a:rPr lang="en-US" sz="1700" dirty="0">
                <a:latin typeface="VK Sans Display Medium" pitchFamily="2" charset="0"/>
                <a:ea typeface="Play"/>
                <a:cs typeface="Play"/>
                <a:sym typeface="Play"/>
              </a:rPr>
              <a:t>lang</a:t>
            </a:r>
            <a:r>
              <a:rPr kumimoji="0" lang="ru-RU" sz="1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K Sans Display" pitchFamily="2" charset="0"/>
                <a:ea typeface="Play"/>
                <a:cs typeface="Play"/>
                <a:sym typeface="Play"/>
              </a:rPr>
              <a:t> </a:t>
            </a:r>
            <a:br>
              <a:rPr kumimoji="0" lang="ru-RU" sz="1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K Sans Display" pitchFamily="2" charset="0"/>
                <a:ea typeface="Play"/>
                <a:cs typeface="Play"/>
                <a:sym typeface="Play"/>
              </a:rPr>
            </a:br>
            <a:r>
              <a:rPr kumimoji="0" lang="ru-RU" sz="1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K Sans Display" pitchFamily="2" charset="0"/>
                <a:ea typeface="Play"/>
                <a:cs typeface="Play"/>
                <a:sym typeface="Play"/>
              </a:rPr>
              <a:t>- </a:t>
            </a:r>
            <a:r>
              <a:rPr lang="en-US" sz="1700" dirty="0">
                <a:latin typeface="VK Sans Display" pitchFamily="2" charset="0"/>
                <a:ea typeface="Play"/>
                <a:cs typeface="Play"/>
                <a:sym typeface="Play"/>
              </a:rPr>
              <a:t>M</a:t>
            </a:r>
            <a:r>
              <a:rPr kumimoji="0" lang="en-US" sz="17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K Sans Display" pitchFamily="2" charset="0"/>
                <a:ea typeface="Play"/>
                <a:cs typeface="Play"/>
                <a:sym typeface="Play"/>
              </a:rPr>
              <a:t>ySQL</a:t>
            </a:r>
            <a:br>
              <a:rPr kumimoji="0" lang="ru-RU" sz="1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K Sans Display" pitchFamily="2" charset="0"/>
                <a:ea typeface="Play"/>
                <a:cs typeface="Play"/>
                <a:sym typeface="Play"/>
              </a:rPr>
            </a:br>
            <a:r>
              <a:rPr kumimoji="0" lang="ru-RU" sz="1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K Sans Display" pitchFamily="2" charset="0"/>
                <a:ea typeface="Play"/>
                <a:cs typeface="Play"/>
                <a:sym typeface="Play"/>
              </a:rPr>
              <a:t>- </a:t>
            </a:r>
            <a:r>
              <a:rPr kumimoji="0" lang="en-US" sz="1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K Sans Display" pitchFamily="2" charset="0"/>
                <a:ea typeface="Play"/>
                <a:cs typeface="Play"/>
                <a:sym typeface="Play"/>
              </a:rPr>
              <a:t>ORM, gorm</a:t>
            </a:r>
            <a:r>
              <a:rPr kumimoji="0" lang="ru-RU" sz="1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K Sans Display" pitchFamily="2" charset="0"/>
                <a:ea typeface="Play"/>
                <a:cs typeface="Play"/>
                <a:sym typeface="Play"/>
              </a:rPr>
              <a:t> </a:t>
            </a:r>
            <a:br>
              <a:rPr kumimoji="0" lang="ru-RU" sz="1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K Sans Display" pitchFamily="2" charset="0"/>
                <a:ea typeface="Play"/>
                <a:cs typeface="Play"/>
                <a:sym typeface="Play"/>
              </a:rPr>
            </a:br>
            <a:r>
              <a:rPr kumimoji="0" lang="ru-RU" sz="1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K Sans Display" pitchFamily="2" charset="0"/>
                <a:ea typeface="Play"/>
                <a:cs typeface="Play"/>
                <a:sym typeface="Play"/>
              </a:rPr>
              <a:t>- </a:t>
            </a:r>
            <a:r>
              <a:rPr kumimoji="0" lang="en-US" sz="1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K Sans Display" pitchFamily="2" charset="0"/>
                <a:ea typeface="Play"/>
                <a:cs typeface="Play"/>
                <a:sym typeface="Play"/>
              </a:rPr>
              <a:t>MongoDB</a:t>
            </a:r>
            <a:br>
              <a:rPr kumimoji="0" lang="ru-RU" sz="1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K Sans Display" pitchFamily="2" charset="0"/>
                <a:ea typeface="Play"/>
                <a:cs typeface="Play"/>
                <a:sym typeface="Play"/>
              </a:rPr>
            </a:br>
            <a:r>
              <a:rPr kumimoji="0" lang="ru-RU" sz="1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K Sans Display" pitchFamily="2" charset="0"/>
                <a:ea typeface="Play"/>
                <a:cs typeface="Play"/>
                <a:sym typeface="Play"/>
              </a:rPr>
              <a:t>- </a:t>
            </a:r>
            <a:r>
              <a:rPr kumimoji="0" lang="en-US" sz="17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K Sans Display" pitchFamily="2" charset="0"/>
                <a:ea typeface="Play"/>
                <a:cs typeface="Play"/>
                <a:sym typeface="Play"/>
              </a:rPr>
              <a:t>Memcache</a:t>
            </a:r>
            <a:br>
              <a:rPr kumimoji="0" lang="ru-RU" sz="1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K Sans Display" pitchFamily="2" charset="0"/>
                <a:ea typeface="Play"/>
                <a:cs typeface="Play"/>
                <a:sym typeface="Play"/>
              </a:rPr>
            </a:br>
            <a:r>
              <a:rPr kumimoji="0" lang="ru-RU" sz="1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K Sans Display" pitchFamily="2" charset="0"/>
                <a:ea typeface="Play"/>
                <a:cs typeface="Play"/>
                <a:sym typeface="Play"/>
              </a:rPr>
              <a:t>- </a:t>
            </a:r>
            <a:r>
              <a:rPr kumimoji="0" lang="en-US" sz="1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K Sans Display" pitchFamily="2" charset="0"/>
                <a:ea typeface="Play"/>
                <a:cs typeface="Play"/>
                <a:sym typeface="Play"/>
              </a:rPr>
              <a:t>Redis</a:t>
            </a:r>
            <a:br>
              <a:rPr kumimoji="0" lang="ru-RU" sz="1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K Sans Display" pitchFamily="2" charset="0"/>
                <a:ea typeface="Play"/>
                <a:cs typeface="Play"/>
                <a:sym typeface="Play"/>
              </a:rPr>
            </a:br>
            <a:r>
              <a:rPr kumimoji="0" lang="ru-RU" sz="1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K Sans Display" pitchFamily="2" charset="0"/>
                <a:ea typeface="Play"/>
                <a:cs typeface="Play"/>
                <a:sym typeface="Play"/>
              </a:rPr>
              <a:t>- и не только</a:t>
            </a:r>
            <a:r>
              <a:rPr kumimoji="0" lang="en-US" sz="1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K Sans Display" pitchFamily="2" charset="0"/>
                <a:ea typeface="Play"/>
                <a:cs typeface="Play"/>
                <a:sym typeface="Play"/>
              </a:rPr>
              <a:t>…</a:t>
            </a:r>
            <a:br>
              <a:rPr kumimoji="0" lang="ru-RU" sz="1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K Sans Display" pitchFamily="2" charset="0"/>
                <a:ea typeface="Play"/>
                <a:cs typeface="Play"/>
                <a:sym typeface="Play"/>
              </a:rPr>
            </a:br>
            <a:br>
              <a:rPr kumimoji="0" lang="ru-RU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K Sans Display" pitchFamily="2" charset="0"/>
                <a:ea typeface="Play"/>
                <a:cs typeface="Play"/>
                <a:sym typeface="Play"/>
              </a:rPr>
            </a:br>
            <a:endParaRPr kumimoji="0" lang="ru-RU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K Sans Display" pitchFamily="2" charset="0"/>
              <a:ea typeface="Play"/>
              <a:cs typeface="Play"/>
              <a:sym typeface="Play"/>
            </a:endParaRPr>
          </a:p>
          <a:p>
            <a:pPr marL="70200">
              <a:lnSpc>
                <a:spcPct val="110000"/>
              </a:lnSpc>
              <a:buClr>
                <a:srgbClr val="0077FF"/>
              </a:buClr>
              <a:buSzPts val="1700"/>
              <a:defRPr/>
            </a:pPr>
            <a:br>
              <a:rPr kumimoji="0" lang="en-US" sz="1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K Sans Display" pitchFamily="2" charset="0"/>
                <a:ea typeface="Play"/>
                <a:cs typeface="Play"/>
                <a:sym typeface="Play"/>
              </a:rPr>
            </a:br>
            <a:endParaRPr kumimoji="0" lang="ru-RU" sz="17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K Sans Display" pitchFamily="2" charset="0"/>
              <a:ea typeface="Play"/>
              <a:cs typeface="Play"/>
              <a:sym typeface="Play"/>
            </a:endParaRPr>
          </a:p>
        </p:txBody>
      </p:sp>
      <p:sp>
        <p:nvSpPr>
          <p:cNvPr id="5" name="Google Shape;203;p36">
            <a:extLst>
              <a:ext uri="{FF2B5EF4-FFF2-40B4-BE49-F238E27FC236}">
                <a16:creationId xmlns:a16="http://schemas.microsoft.com/office/drawing/2014/main" id="{AECCD9D9-0B22-382F-B37B-C36B742A96BF}"/>
              </a:ext>
            </a:extLst>
          </p:cNvPr>
          <p:cNvSpPr txBox="1"/>
          <p:nvPr/>
        </p:nvSpPr>
        <p:spPr>
          <a:xfrm>
            <a:off x="4299450" y="4447275"/>
            <a:ext cx="3390000" cy="568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ru" sz="1300" dirty="0">
                <a:solidFill>
                  <a:schemeClr val="tx1"/>
                </a:solidFill>
                <a:latin typeface="VK Sans Display Medium" pitchFamily="2" charset="0"/>
              </a:rPr>
              <a:t>P.S. оставьте фидбек о лекции  ^_^ </a:t>
            </a:r>
            <a:endParaRPr sz="900" dirty="0">
              <a:solidFill>
                <a:schemeClr val="tx1"/>
              </a:solidFill>
              <a:latin typeface="VK Sans Display Medium" pitchFamily="2" charset="0"/>
            </a:endParaRPr>
          </a:p>
        </p:txBody>
      </p:sp>
      <p:pic>
        <p:nvPicPr>
          <p:cNvPr id="6" name="Google Shape;202;p36">
            <a:extLst>
              <a:ext uri="{FF2B5EF4-FFF2-40B4-BE49-F238E27FC236}">
                <a16:creationId xmlns:a16="http://schemas.microsoft.com/office/drawing/2014/main" id="{C3AB112A-0A33-8F49-EF1F-B20EDF399BD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65275" y="3781300"/>
            <a:ext cx="1067025" cy="10508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756501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6"/>
          <p:cNvSpPr txBox="1">
            <a:spLocks noGrp="1"/>
          </p:cNvSpPr>
          <p:nvPr>
            <p:ph type="title" idx="4294967295"/>
          </p:nvPr>
        </p:nvSpPr>
        <p:spPr>
          <a:xfrm>
            <a:off x="529622" y="1356431"/>
            <a:ext cx="7665120" cy="858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Play"/>
              <a:buNone/>
            </a:pPr>
            <a:r>
              <a:rPr lang="ru" sz="4500" u="none" strike="noStrike" cap="none" dirty="0">
                <a:solidFill>
                  <a:schemeClr val="dk1"/>
                </a:solidFill>
                <a:latin typeface="VK Sans Display Medium" pitchFamily="2" charset="0"/>
                <a:ea typeface="Play"/>
                <a:cs typeface="Play"/>
                <a:sym typeface="Play"/>
              </a:rPr>
              <a:t>Вопросы?</a:t>
            </a:r>
            <a:endParaRPr sz="4500" u="none" strike="noStrike" cap="none" dirty="0">
              <a:solidFill>
                <a:srgbClr val="000000"/>
              </a:solidFill>
              <a:latin typeface="VK Sans Display Medium" pitchFamily="2" charset="0"/>
              <a:sym typeface="Arial"/>
            </a:endParaRPr>
          </a:p>
        </p:txBody>
      </p:sp>
      <p:pic>
        <p:nvPicPr>
          <p:cNvPr id="492" name="Google Shape;492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9622" y="2863751"/>
            <a:ext cx="2198880" cy="2279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82C0A269-3F6D-CE27-F5B9-77048408BC8D}"/>
              </a:ext>
            </a:extLst>
          </p:cNvPr>
          <p:cNvSpPr/>
          <p:nvPr/>
        </p:nvSpPr>
        <p:spPr>
          <a:xfrm>
            <a:off x="4351326" y="0"/>
            <a:ext cx="4792674" cy="514350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Прямоугольник: скругленные углы 1">
            <a:extLst>
              <a:ext uri="{FF2B5EF4-FFF2-40B4-BE49-F238E27FC236}">
                <a16:creationId xmlns:a16="http://schemas.microsoft.com/office/drawing/2014/main" id="{8786FD18-997C-6448-2CE2-3825EE4DDE85}"/>
              </a:ext>
            </a:extLst>
          </p:cNvPr>
          <p:cNvSpPr/>
          <p:nvPr/>
        </p:nvSpPr>
        <p:spPr>
          <a:xfrm>
            <a:off x="303928" y="352131"/>
            <a:ext cx="4792673" cy="2845072"/>
          </a:xfrm>
          <a:prstGeom prst="roundRect">
            <a:avLst>
              <a:gd name="adj" fmla="val 5988"/>
            </a:avLst>
          </a:prstGeom>
          <a:solidFill>
            <a:srgbClr val="275D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525" dirty="0"/>
          </a:p>
        </p:txBody>
      </p:sp>
      <p:sp>
        <p:nvSpPr>
          <p:cNvPr id="1206" name="Google Shape;1206;p3"/>
          <p:cNvSpPr txBox="1">
            <a:spLocks noGrp="1"/>
          </p:cNvSpPr>
          <p:nvPr>
            <p:ph type="title"/>
          </p:nvPr>
        </p:nvSpPr>
        <p:spPr>
          <a:xfrm>
            <a:off x="529915" y="593500"/>
            <a:ext cx="4644629" cy="10352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ru-RU" dirty="0">
                <a:latin typeface="VK Sans Display" panose="00000500000000000000" pitchFamily="50" charset="0"/>
              </a:rPr>
              <a:t>Григорий </a:t>
            </a:r>
            <a:br>
              <a:rPr lang="en-US" dirty="0">
                <a:latin typeface="VK Sans Display" panose="00000500000000000000" pitchFamily="50" charset="0"/>
              </a:rPr>
            </a:br>
            <a:r>
              <a:rPr lang="ru-RU" dirty="0">
                <a:latin typeface="VK Sans Display" panose="00000500000000000000" pitchFamily="50" charset="0"/>
              </a:rPr>
              <a:t>Гусев</a:t>
            </a:r>
            <a:endParaRPr dirty="0">
              <a:latin typeface="VK Sans Display" panose="00000500000000000000" pitchFamily="50" charset="0"/>
            </a:endParaRPr>
          </a:p>
        </p:txBody>
      </p:sp>
      <p:sp>
        <p:nvSpPr>
          <p:cNvPr id="1207" name="Google Shape;1207;p3"/>
          <p:cNvSpPr txBox="1">
            <a:spLocks noGrp="1"/>
          </p:cNvSpPr>
          <p:nvPr>
            <p:ph type="body" idx="1"/>
          </p:nvPr>
        </p:nvSpPr>
        <p:spPr>
          <a:xfrm>
            <a:off x="529916" y="1628714"/>
            <a:ext cx="4566686" cy="1804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/>
            <a:r>
              <a:rPr lang="en-US" dirty="0">
                <a:latin typeface="VK Sans Display Light" panose="00000400000000000000" pitchFamily="50" charset="0"/>
              </a:rPr>
              <a:t>- </a:t>
            </a:r>
            <a:r>
              <a:rPr lang="ru-RU" dirty="0">
                <a:latin typeface="VK Sans Display Light" panose="00000400000000000000" pitchFamily="50" charset="0"/>
              </a:rPr>
              <a:t>Окончил ВМК МГУ им. М</a:t>
            </a:r>
            <a:r>
              <a:rPr lang="en-US" dirty="0">
                <a:latin typeface="VK Sans Display Light" panose="00000400000000000000" pitchFamily="50" charset="0"/>
              </a:rPr>
              <a:t>.</a:t>
            </a:r>
            <a:r>
              <a:rPr lang="ru-RU" dirty="0">
                <a:latin typeface="VK Sans Display Light" panose="00000400000000000000" pitchFamily="50" charset="0"/>
              </a:rPr>
              <a:t>В</a:t>
            </a:r>
            <a:r>
              <a:rPr lang="en-US" dirty="0">
                <a:latin typeface="VK Sans Display Light" panose="00000400000000000000" pitchFamily="50" charset="0"/>
              </a:rPr>
              <a:t>. </a:t>
            </a:r>
            <a:r>
              <a:rPr lang="ru-RU" dirty="0">
                <a:latin typeface="VK Sans Display Light" panose="00000400000000000000" pitchFamily="50" charset="0"/>
              </a:rPr>
              <a:t>Ломоносова</a:t>
            </a:r>
          </a:p>
          <a:p>
            <a:pPr marL="0" indent="0"/>
            <a:br>
              <a:rPr lang="en-US" dirty="0">
                <a:latin typeface="VK Sans Display Light" panose="00000400000000000000" pitchFamily="50" charset="0"/>
              </a:rPr>
            </a:br>
            <a:r>
              <a:rPr lang="ru-RU" dirty="0">
                <a:latin typeface="VK Sans Display Light" panose="00000400000000000000" pitchFamily="50" charset="0"/>
              </a:rPr>
              <a:t>- Успешно прошёл курс </a:t>
            </a:r>
            <a:br>
              <a:rPr lang="ru-RU" dirty="0">
                <a:latin typeface="VK Sans Display Light" panose="00000400000000000000" pitchFamily="50" charset="0"/>
              </a:rPr>
            </a:br>
            <a:r>
              <a:rPr lang="ru-RU" dirty="0">
                <a:latin typeface="VK Sans Display Light" panose="00000400000000000000" pitchFamily="50" charset="0"/>
              </a:rPr>
              <a:t>«Разработка веб-сервисов на </a:t>
            </a:r>
            <a:r>
              <a:rPr lang="en-US" dirty="0">
                <a:latin typeface="VK Sans Display Light" panose="00000400000000000000" pitchFamily="50" charset="0"/>
              </a:rPr>
              <a:t>Golang</a:t>
            </a:r>
            <a:r>
              <a:rPr lang="ru-RU" dirty="0">
                <a:latin typeface="VK Sans Display Light" panose="00000400000000000000" pitchFamily="50" charset="0"/>
              </a:rPr>
              <a:t>»</a:t>
            </a:r>
          </a:p>
          <a:p>
            <a:pPr marL="0" indent="0"/>
            <a:br>
              <a:rPr lang="en-US" dirty="0">
                <a:latin typeface="VK Sans Display Light" panose="00000400000000000000" pitchFamily="50" charset="0"/>
              </a:rPr>
            </a:br>
            <a:r>
              <a:rPr lang="en-US" dirty="0">
                <a:latin typeface="VK Sans Display Light" panose="00000400000000000000" pitchFamily="50" charset="0"/>
              </a:rPr>
              <a:t>- Backend</a:t>
            </a:r>
            <a:r>
              <a:rPr lang="ru-RU" dirty="0">
                <a:latin typeface="VK Sans Display Light" panose="00000400000000000000" pitchFamily="50" charset="0"/>
              </a:rPr>
              <a:t>-разработчик в команде </a:t>
            </a:r>
            <a:r>
              <a:rPr lang="en-US" dirty="0">
                <a:latin typeface="VK Sans Display Light" panose="00000400000000000000" pitchFamily="50" charset="0"/>
              </a:rPr>
              <a:t>API </a:t>
            </a:r>
            <a:r>
              <a:rPr lang="ru-RU" dirty="0">
                <a:latin typeface="VK Sans Display Light" panose="00000400000000000000" pitchFamily="50" charset="0"/>
              </a:rPr>
              <a:t>Почты </a:t>
            </a:r>
            <a:r>
              <a:rPr lang="en-US" dirty="0">
                <a:latin typeface="VK Sans Display Light" panose="00000400000000000000" pitchFamily="50" charset="0"/>
              </a:rPr>
              <a:t>Mail</a:t>
            </a:r>
            <a:r>
              <a:rPr lang="ru-RU" dirty="0">
                <a:latin typeface="VK Sans Display Light" panose="00000400000000000000" pitchFamily="50" charset="0"/>
              </a:rPr>
              <a:t> </a:t>
            </a:r>
            <a:endParaRPr dirty="0">
              <a:latin typeface="VK Sans Display Light" panose="00000400000000000000" pitchFamily="50" charset="0"/>
            </a:endParaRPr>
          </a:p>
        </p:txBody>
      </p:sp>
      <p:sp>
        <p:nvSpPr>
          <p:cNvPr id="4" name="Прямоугольник: скругленные углы 1">
            <a:extLst>
              <a:ext uri="{FF2B5EF4-FFF2-40B4-BE49-F238E27FC236}">
                <a16:creationId xmlns:a16="http://schemas.microsoft.com/office/drawing/2014/main" id="{7287EC7F-0280-6259-0532-0B634C5FD183}"/>
              </a:ext>
            </a:extLst>
          </p:cNvPr>
          <p:cNvSpPr/>
          <p:nvPr/>
        </p:nvSpPr>
        <p:spPr>
          <a:xfrm rot="5400000">
            <a:off x="4950597" y="945484"/>
            <a:ext cx="4339147" cy="3152443"/>
          </a:xfrm>
          <a:prstGeom prst="roundRect">
            <a:avLst>
              <a:gd name="adj" fmla="val 5988"/>
            </a:avLst>
          </a:prstGeom>
          <a:solidFill>
            <a:srgbClr val="275D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525"/>
          </a:p>
        </p:txBody>
      </p:sp>
      <p:pic>
        <p:nvPicPr>
          <p:cNvPr id="7" name="Google Shape;64;p14">
            <a:extLst>
              <a:ext uri="{FF2B5EF4-FFF2-40B4-BE49-F238E27FC236}">
                <a16:creationId xmlns:a16="http://schemas.microsoft.com/office/drawing/2014/main" id="{60504737-8E57-A933-C019-1B64C0B4789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27136" y="583213"/>
            <a:ext cx="2586327" cy="38951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О чем поговорим ?"/>
          <p:cNvSpPr txBox="1">
            <a:spLocks noGrp="1"/>
          </p:cNvSpPr>
          <p:nvPr>
            <p:ph type="title"/>
          </p:nvPr>
        </p:nvSpPr>
        <p:spPr>
          <a:xfrm>
            <a:off x="452378" y="519112"/>
            <a:ext cx="3696289" cy="886502"/>
          </a:xfrm>
          <a:prstGeom prst="rect">
            <a:avLst/>
          </a:prstGeom>
        </p:spPr>
        <p:txBody>
          <a:bodyPr>
            <a:normAutofit/>
          </a:bodyPr>
          <a:lstStyle>
            <a:lvl1pPr defTabSz="777240">
              <a:defRPr sz="3060"/>
            </a:lvl1pPr>
          </a:lstStyle>
          <a:p>
            <a:r>
              <a:rPr lang="ru-RU" sz="3100" dirty="0">
                <a:latin typeface="VK Sans Display Medium" pitchFamily="2" charset="0"/>
              </a:rPr>
              <a:t>В прошлых сериях</a:t>
            </a:r>
            <a:endParaRPr sz="3100" dirty="0">
              <a:latin typeface="VK Sans Display Medium" pitchFamily="2" charset="0"/>
            </a:endParaRPr>
          </a:p>
        </p:txBody>
      </p:sp>
      <p:sp>
        <p:nvSpPr>
          <p:cNvPr id="2" name="Google Shape;306;p3">
            <a:extLst>
              <a:ext uri="{FF2B5EF4-FFF2-40B4-BE49-F238E27FC236}">
                <a16:creationId xmlns:a16="http://schemas.microsoft.com/office/drawing/2014/main" id="{4D7D0516-C9E4-455A-649E-40FD29FF898B}"/>
              </a:ext>
            </a:extLst>
          </p:cNvPr>
          <p:cNvSpPr/>
          <p:nvPr/>
        </p:nvSpPr>
        <p:spPr>
          <a:xfrm>
            <a:off x="452379" y="961208"/>
            <a:ext cx="4119622" cy="2095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00" rIns="68400" bIns="34200" anchor="t" anchorCtr="0">
            <a:normAutofit/>
          </a:bodyPr>
          <a:lstStyle/>
          <a:p>
            <a:pPr marL="34308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ru-RU" sz="1700" u="none" strike="noStrike" cap="none" dirty="0">
              <a:solidFill>
                <a:srgbClr val="000000"/>
              </a:solidFill>
              <a:latin typeface="VK Sans Display" pitchFamily="2" charset="0"/>
              <a:sym typeface="Arial"/>
            </a:endParaRPr>
          </a:p>
          <a:p>
            <a:pPr marL="343080" marR="0" lvl="0" indent="-27288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77FF"/>
              </a:buClr>
              <a:buSzPts val="1700"/>
              <a:buFont typeface="Play"/>
              <a:buChar char="➔"/>
            </a:pPr>
            <a:r>
              <a:rPr lang="en-US" sz="1700" u="none" strike="noStrike" cap="none" dirty="0">
                <a:solidFill>
                  <a:schemeClr val="dk1"/>
                </a:solidFill>
                <a:latin typeface="VK Sans Display" pitchFamily="2" charset="0"/>
                <a:ea typeface="Play"/>
                <a:cs typeface="Play"/>
                <a:sym typeface="Play"/>
              </a:rPr>
              <a:t>Intro /</a:t>
            </a:r>
            <a:r>
              <a:rPr lang="ru-RU" sz="1700" u="none" strike="noStrike" cap="none" dirty="0">
                <a:solidFill>
                  <a:schemeClr val="dk1"/>
                </a:solidFill>
                <a:latin typeface="VK Sans Display" pitchFamily="2" charset="0"/>
                <a:ea typeface="Play"/>
                <a:cs typeface="Play"/>
                <a:sym typeface="Play"/>
              </a:rPr>
              <a:t> Знакомство с </a:t>
            </a:r>
            <a:r>
              <a:rPr lang="en-US" sz="1700" u="none" strike="noStrike" cap="none" dirty="0">
                <a:solidFill>
                  <a:schemeClr val="dk1"/>
                </a:solidFill>
                <a:latin typeface="VK Sans Display" pitchFamily="2" charset="0"/>
                <a:ea typeface="Play"/>
                <a:cs typeface="Play"/>
                <a:sym typeface="Play"/>
              </a:rPr>
              <a:t>Golang</a:t>
            </a:r>
            <a:endParaRPr lang="ru-RU" sz="1700" u="none" strike="noStrike" cap="none" dirty="0">
              <a:solidFill>
                <a:schemeClr val="dk1"/>
              </a:solidFill>
              <a:latin typeface="VK Sans Display" pitchFamily="2" charset="0"/>
              <a:ea typeface="Play"/>
              <a:cs typeface="Play"/>
              <a:sym typeface="Play"/>
            </a:endParaRPr>
          </a:p>
          <a:p>
            <a:pPr marL="343080" marR="0" lvl="0" indent="-27288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77FF"/>
              </a:buClr>
              <a:buSzPts val="1700"/>
              <a:buFont typeface="Play"/>
              <a:buChar char="➔"/>
            </a:pPr>
            <a:r>
              <a:rPr lang="ru-RU" sz="1700" dirty="0">
                <a:solidFill>
                  <a:schemeClr val="dk1"/>
                </a:solidFill>
                <a:latin typeface="VK Sans Display" pitchFamily="2" charset="0"/>
                <a:sym typeface="Play"/>
              </a:rPr>
              <a:t>Асинхронное программирование</a:t>
            </a:r>
          </a:p>
          <a:p>
            <a:pPr marL="343080" marR="0" lvl="0" indent="-27288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77FF"/>
              </a:buClr>
              <a:buSzPts val="1700"/>
              <a:buFont typeface="Play"/>
              <a:buChar char="➔"/>
            </a:pPr>
            <a:r>
              <a:rPr lang="ru-RU" sz="1700" u="none" strike="noStrike" cap="none" dirty="0">
                <a:solidFill>
                  <a:schemeClr val="dk1"/>
                </a:solidFill>
                <a:latin typeface="VK Sans Display" pitchFamily="2" charset="0"/>
                <a:sym typeface="Play"/>
              </a:rPr>
              <a:t>Основы работы с сетью</a:t>
            </a:r>
            <a:r>
              <a:rPr lang="en-US" sz="1700" u="none" strike="noStrike" cap="none" dirty="0">
                <a:solidFill>
                  <a:schemeClr val="dk1"/>
                </a:solidFill>
                <a:latin typeface="VK Sans Display" pitchFamily="2" charset="0"/>
                <a:sym typeface="Play"/>
              </a:rPr>
              <a:t>, HTTP</a:t>
            </a:r>
            <a:endParaRPr lang="ru-RU" sz="1700" u="none" strike="noStrike" cap="none" dirty="0">
              <a:solidFill>
                <a:schemeClr val="dk1"/>
              </a:solidFill>
              <a:latin typeface="VK Sans Display" pitchFamily="2" charset="0"/>
              <a:sym typeface="Play"/>
            </a:endParaRPr>
          </a:p>
          <a:p>
            <a:pPr marL="343080" marR="0" lvl="0" indent="-27288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77FF"/>
              </a:buClr>
              <a:buSzPts val="1700"/>
              <a:buFont typeface="Play"/>
              <a:buChar char="➔"/>
            </a:pPr>
            <a:r>
              <a:rPr lang="ru-RU" sz="1700" u="none" strike="noStrike" cap="none" dirty="0">
                <a:solidFill>
                  <a:schemeClr val="dk1"/>
                </a:solidFill>
                <a:latin typeface="VK Sans Display" pitchFamily="2" charset="0"/>
                <a:sym typeface="Play"/>
              </a:rPr>
              <a:t>Проектирование </a:t>
            </a:r>
            <a:r>
              <a:rPr lang="en-US" sz="1700" u="none" strike="noStrike" cap="none" dirty="0">
                <a:solidFill>
                  <a:schemeClr val="dk1"/>
                </a:solidFill>
                <a:latin typeface="VK Sans Display" pitchFamily="2" charset="0"/>
                <a:sym typeface="Play"/>
              </a:rPr>
              <a:t>API,</a:t>
            </a:r>
            <a:r>
              <a:rPr lang="ru-RU" sz="1700" u="none" strike="noStrike" cap="none" dirty="0">
                <a:solidFill>
                  <a:schemeClr val="dk1"/>
                </a:solidFill>
                <a:latin typeface="VK Sans Display" pitchFamily="2" charset="0"/>
                <a:sym typeface="Play"/>
              </a:rPr>
              <a:t> авторизация</a:t>
            </a:r>
            <a:br>
              <a:rPr lang="ru-RU" sz="1700" u="none" strike="noStrike" cap="none" dirty="0">
                <a:solidFill>
                  <a:schemeClr val="dk1"/>
                </a:solidFill>
                <a:latin typeface="VK Sans Display" pitchFamily="2" charset="0"/>
                <a:sym typeface="Play"/>
              </a:rPr>
            </a:br>
            <a:br>
              <a:rPr lang="ru-RU" sz="1700" u="none" strike="noStrike" cap="none" dirty="0">
                <a:solidFill>
                  <a:schemeClr val="dk1"/>
                </a:solidFill>
                <a:latin typeface="VK Sans Display" pitchFamily="2" charset="0"/>
                <a:sym typeface="Play"/>
              </a:rPr>
            </a:br>
            <a:r>
              <a:rPr lang="ru-RU" sz="1700" u="none" strike="noStrike" cap="none" dirty="0">
                <a:solidFill>
                  <a:schemeClr val="dk1"/>
                </a:solidFill>
                <a:latin typeface="VK Sans Display" pitchFamily="2" charset="0"/>
                <a:sym typeface="Play"/>
              </a:rPr>
              <a:t>и </a:t>
            </a:r>
            <a:r>
              <a:rPr lang="ru-RU" sz="1700" u="none" strike="noStrike" cap="none" dirty="0" err="1">
                <a:solidFill>
                  <a:schemeClr val="dk1"/>
                </a:solidFill>
                <a:latin typeface="VK Sans Display" pitchFamily="2" charset="0"/>
                <a:sym typeface="Play"/>
              </a:rPr>
              <a:t>хакатон</a:t>
            </a:r>
            <a:r>
              <a:rPr lang="ru-RU" sz="1700" u="none" strike="noStrike" cap="none" dirty="0">
                <a:solidFill>
                  <a:schemeClr val="dk1"/>
                </a:solidFill>
                <a:latin typeface="VK Sans Display" pitchFamily="2" charset="0"/>
                <a:sym typeface="Play"/>
              </a:rPr>
              <a:t>!</a:t>
            </a:r>
            <a:endParaRPr lang="ru-RU" sz="1700" u="none" strike="noStrike" cap="none" dirty="0">
              <a:solidFill>
                <a:srgbClr val="000000"/>
              </a:solidFill>
              <a:latin typeface="VK Sans Display" pitchFamily="2" charset="0"/>
              <a:sym typeface="Arial"/>
            </a:endParaRP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"/>
          <p:cNvSpPr txBox="1">
            <a:spLocks noGrp="1"/>
          </p:cNvSpPr>
          <p:nvPr>
            <p:ph type="title" idx="4294967295"/>
          </p:nvPr>
        </p:nvSpPr>
        <p:spPr>
          <a:xfrm>
            <a:off x="452519" y="519120"/>
            <a:ext cx="3959060" cy="7562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lay"/>
              <a:buNone/>
            </a:pPr>
            <a:r>
              <a:rPr lang="ru" sz="3200" u="none" strike="noStrike" cap="none" dirty="0">
                <a:solidFill>
                  <a:schemeClr val="dk2"/>
                </a:solidFill>
                <a:latin typeface="VK Sans Display Medium" pitchFamily="2" charset="0"/>
                <a:ea typeface="Play"/>
                <a:cs typeface="Play"/>
                <a:sym typeface="Play"/>
              </a:rPr>
              <a:t>О чём поговорим</a:t>
            </a:r>
            <a:r>
              <a:rPr lang="en-US" sz="3200" u="none" strike="noStrike" cap="none" dirty="0">
                <a:solidFill>
                  <a:schemeClr val="dk2"/>
                </a:solidFill>
                <a:latin typeface="VK Sans Display Medium" pitchFamily="2" charset="0"/>
                <a:ea typeface="Play"/>
                <a:cs typeface="Play"/>
                <a:sym typeface="Play"/>
              </a:rPr>
              <a:t>?</a:t>
            </a:r>
            <a:endParaRPr sz="3200" u="none" strike="noStrike" cap="none" dirty="0">
              <a:solidFill>
                <a:srgbClr val="000000"/>
              </a:solidFill>
              <a:latin typeface="VK Sans Display Medium" pitchFamily="2" charset="0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>
          <a:extLst>
            <a:ext uri="{FF2B5EF4-FFF2-40B4-BE49-F238E27FC236}">
              <a16:creationId xmlns:a16="http://schemas.microsoft.com/office/drawing/2014/main" id="{4AF97E65-7AEE-9013-98F3-482FCAA9BF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">
            <a:extLst>
              <a:ext uri="{FF2B5EF4-FFF2-40B4-BE49-F238E27FC236}">
                <a16:creationId xmlns:a16="http://schemas.microsoft.com/office/drawing/2014/main" id="{3CF5C668-24F1-F192-CEE2-FA46FA80B42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7960" y="519120"/>
            <a:ext cx="557532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Play"/>
              <a:buNone/>
            </a:pPr>
            <a:r>
              <a:rPr lang="ru" sz="2700" u="none" strike="noStrike" cap="none" dirty="0">
                <a:solidFill>
                  <a:schemeClr val="accent1"/>
                </a:solidFill>
                <a:latin typeface="VK Sans Display Medium" pitchFamily="2" charset="0"/>
                <a:ea typeface="Play"/>
                <a:cs typeface="Play"/>
                <a:sym typeface="Play"/>
              </a:rPr>
              <a:t>О чём поговорим?</a:t>
            </a:r>
            <a:endParaRPr sz="2700" u="none" strike="noStrike" cap="none" dirty="0">
              <a:solidFill>
                <a:srgbClr val="000000"/>
              </a:solidFill>
              <a:latin typeface="VK Sans Display Medium" pitchFamily="2" charset="0"/>
              <a:sym typeface="Arial"/>
            </a:endParaRPr>
          </a:p>
        </p:txBody>
      </p:sp>
      <p:sp>
        <p:nvSpPr>
          <p:cNvPr id="306" name="Google Shape;306;p3">
            <a:extLst>
              <a:ext uri="{FF2B5EF4-FFF2-40B4-BE49-F238E27FC236}">
                <a16:creationId xmlns:a16="http://schemas.microsoft.com/office/drawing/2014/main" id="{6EC7FC0F-F54B-007C-ED25-950F64AFF3A4}"/>
              </a:ext>
            </a:extLst>
          </p:cNvPr>
          <p:cNvSpPr/>
          <p:nvPr/>
        </p:nvSpPr>
        <p:spPr>
          <a:xfrm>
            <a:off x="507960" y="1286788"/>
            <a:ext cx="5968440" cy="3337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00" rIns="68400" bIns="34200" anchor="t" anchorCtr="0">
            <a:normAutofit/>
          </a:bodyPr>
          <a:lstStyle/>
          <a:p>
            <a:pPr marL="34308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ru-RU" sz="17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K Sans Display" pitchFamily="2" charset="0"/>
              <a:cs typeface="Arial"/>
              <a:sym typeface="Arial"/>
            </a:endParaRPr>
          </a:p>
          <a:p>
            <a:pPr marL="343080" marR="0" lvl="0" indent="-27288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77FF"/>
              </a:buClr>
              <a:buSzPts val="1700"/>
              <a:buFont typeface="Play"/>
              <a:buChar char="➔"/>
              <a:tabLst/>
              <a:defRPr/>
            </a:pPr>
            <a:r>
              <a:rPr kumimoji="0" lang="en" sz="1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K Sans Display" pitchFamily="2" charset="0"/>
                <a:ea typeface="Play"/>
                <a:cs typeface="Play"/>
                <a:sym typeface="Play"/>
              </a:rPr>
              <a:t>Middleware </a:t>
            </a:r>
            <a:r>
              <a:rPr kumimoji="0" lang="ru-RU" sz="1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K Sans Display" pitchFamily="2" charset="0"/>
                <a:ea typeface="Play"/>
                <a:cs typeface="Play"/>
                <a:sym typeface="Play"/>
              </a:rPr>
              <a:t>для </a:t>
            </a:r>
            <a:r>
              <a:rPr kumimoji="0" lang="ru-RU" sz="17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K Sans Display" pitchFamily="2" charset="0"/>
                <a:ea typeface="Play"/>
                <a:cs typeface="Play"/>
                <a:sym typeface="Play"/>
              </a:rPr>
              <a:t>хендлеров</a:t>
            </a:r>
            <a:r>
              <a:rPr kumimoji="0" lang="ru-RU" sz="1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K Sans Display" pitchFamily="2" charset="0"/>
                <a:ea typeface="Play"/>
                <a:cs typeface="Play"/>
                <a:sym typeface="Play"/>
              </a:rPr>
              <a:t> (через декораторы)</a:t>
            </a:r>
          </a:p>
          <a:p>
            <a:pPr marL="343080" marR="0" lvl="0" indent="-27288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77FF"/>
              </a:buClr>
              <a:buSzPts val="1700"/>
              <a:buFont typeface="Play"/>
              <a:buChar char="➔"/>
              <a:tabLst/>
              <a:defRPr/>
            </a:pPr>
            <a:r>
              <a:rPr lang="ru-RU" sz="1700" dirty="0">
                <a:latin typeface="VK Sans Display" pitchFamily="2" charset="0"/>
                <a:sym typeface="Play"/>
              </a:rPr>
              <a:t>Обработка ошибок</a:t>
            </a:r>
            <a:endParaRPr kumimoji="0" lang="ru-RU" sz="17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K Sans Display" pitchFamily="2" charset="0"/>
              <a:cs typeface="Arial"/>
              <a:sym typeface="Play"/>
            </a:endParaRPr>
          </a:p>
          <a:p>
            <a:pPr marL="343080" marR="0" lvl="0" indent="-27288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77FF"/>
              </a:buClr>
              <a:buSzPts val="1700"/>
              <a:buFont typeface="Play"/>
              <a:buChar char="➔"/>
              <a:tabLst/>
              <a:defRPr/>
            </a:pPr>
            <a:r>
              <a:rPr kumimoji="0" lang="ru-RU" sz="1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K Sans Display" pitchFamily="2" charset="0"/>
                <a:cs typeface="Arial"/>
                <a:sym typeface="Play"/>
              </a:rPr>
              <a:t>Роутеры</a:t>
            </a:r>
          </a:p>
          <a:p>
            <a:pPr marL="343080" marR="0" lvl="0" indent="-27288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77FF"/>
              </a:buClr>
              <a:buSzPts val="1700"/>
              <a:buFont typeface="Play"/>
              <a:buChar char="➔"/>
              <a:tabLst/>
              <a:defRPr/>
            </a:pPr>
            <a:r>
              <a:rPr kumimoji="0" lang="ru-RU" sz="1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K Sans Display" pitchFamily="2" charset="0"/>
                <a:cs typeface="Arial"/>
                <a:sym typeface="Play"/>
              </a:rPr>
              <a:t>Валидация</a:t>
            </a:r>
          </a:p>
          <a:p>
            <a:pPr marL="343080" marR="0" lvl="0" indent="-27288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77FF"/>
              </a:buClr>
              <a:buSzPts val="1700"/>
              <a:buFont typeface="Play"/>
              <a:buChar char="➔"/>
              <a:tabLst/>
              <a:defRPr/>
            </a:pPr>
            <a:r>
              <a:rPr kumimoji="0" lang="ru-RU" sz="1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K Sans Display" pitchFamily="2" charset="0"/>
                <a:cs typeface="Arial"/>
                <a:sym typeface="Play"/>
              </a:rPr>
              <a:t>Логирование</a:t>
            </a:r>
          </a:p>
          <a:p>
            <a:pPr marL="343080" marR="0" lvl="0" indent="-27288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77FF"/>
              </a:buClr>
              <a:buSzPts val="1700"/>
              <a:buFont typeface="Play"/>
              <a:buChar char="➔"/>
              <a:tabLst/>
              <a:defRPr/>
            </a:pPr>
            <a:r>
              <a:rPr lang="ru-RU" sz="1700" dirty="0">
                <a:latin typeface="VK Sans Display" pitchFamily="2" charset="0"/>
                <a:sym typeface="Play"/>
              </a:rPr>
              <a:t>Модули и структура веб-приложения</a:t>
            </a:r>
          </a:p>
          <a:p>
            <a:pPr marL="343080" marR="0" lvl="0" indent="-27288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77FF"/>
              </a:buClr>
              <a:buSzPts val="1700"/>
              <a:buFont typeface="Play"/>
              <a:buChar char="➔"/>
              <a:tabLst/>
              <a:defRPr/>
            </a:pPr>
            <a:r>
              <a:rPr kumimoji="0" lang="ru-RU" sz="1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K Sans Display" pitchFamily="2" charset="0"/>
                <a:cs typeface="Arial"/>
                <a:sym typeface="Play"/>
              </a:rPr>
              <a:t>Пример </a:t>
            </a:r>
            <a:r>
              <a:rPr kumimoji="0" lang="en-US" sz="1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K Sans Display" pitchFamily="2" charset="0"/>
                <a:cs typeface="Arial"/>
                <a:sym typeface="Play"/>
              </a:rPr>
              <a:t>CRUD-</a:t>
            </a:r>
            <a:r>
              <a:rPr kumimoji="0" lang="ru-RU" sz="1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K Sans Display" pitchFamily="2" charset="0"/>
                <a:cs typeface="Arial"/>
                <a:sym typeface="Play"/>
              </a:rPr>
              <a:t>приложения</a:t>
            </a:r>
          </a:p>
          <a:p>
            <a:pPr marL="343080" marR="0" lvl="0" indent="-27288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77FF"/>
              </a:buClr>
              <a:buSzPts val="1700"/>
              <a:buFont typeface="Play"/>
              <a:buChar char="➔"/>
              <a:tabLst/>
              <a:defRPr/>
            </a:pPr>
            <a:r>
              <a:rPr lang="ru-RU" sz="1700" dirty="0">
                <a:latin typeface="VK Sans Display" pitchFamily="2" charset="0"/>
                <a:sym typeface="Play"/>
              </a:rPr>
              <a:t>Веб-сокеты</a:t>
            </a:r>
          </a:p>
          <a:p>
            <a:pPr marL="343080" marR="0" lvl="0" indent="-27288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77FF"/>
              </a:buClr>
              <a:buSzPts val="1700"/>
              <a:buFont typeface="Play"/>
              <a:buChar char="➔"/>
              <a:tabLst/>
              <a:defRPr/>
            </a:pPr>
            <a:r>
              <a:rPr kumimoji="0" lang="ru-RU" sz="1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K Sans Display" pitchFamily="2" charset="0"/>
                <a:cs typeface="Arial"/>
                <a:sym typeface="Play"/>
              </a:rPr>
              <a:t>Домашнее задание</a:t>
            </a:r>
            <a:endParaRPr kumimoji="0" lang="ru-RU" sz="17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K Sans Display" pitchFamily="2" charset="0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834742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>
          <a:extLst>
            <a:ext uri="{FF2B5EF4-FFF2-40B4-BE49-F238E27FC236}">
              <a16:creationId xmlns:a16="http://schemas.microsoft.com/office/drawing/2014/main" id="{5637696C-11CB-FBCF-02C8-A5E7BD70D0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">
            <a:extLst>
              <a:ext uri="{FF2B5EF4-FFF2-40B4-BE49-F238E27FC236}">
                <a16:creationId xmlns:a16="http://schemas.microsoft.com/office/drawing/2014/main" id="{D03A1E08-676D-DB07-6A42-EE41DD298BC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7960" y="519120"/>
            <a:ext cx="557532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Play"/>
              <a:buNone/>
            </a:pPr>
            <a:r>
              <a:rPr lang="ru-RU" sz="2700" u="none" strike="noStrike" cap="none" dirty="0">
                <a:solidFill>
                  <a:schemeClr val="accent1"/>
                </a:solidFill>
                <a:latin typeface="VK Sans Display Medium" pitchFamily="2" charset="0"/>
                <a:ea typeface="Play"/>
                <a:cs typeface="Play"/>
                <a:sym typeface="Play"/>
              </a:rPr>
              <a:t>1</a:t>
            </a:r>
            <a:r>
              <a:rPr lang="en-US" sz="2700" u="none" strike="noStrike" cap="none" dirty="0">
                <a:solidFill>
                  <a:schemeClr val="accent1"/>
                </a:solidFill>
                <a:latin typeface="VK Sans Display Medium" pitchFamily="2" charset="0"/>
                <a:ea typeface="Play"/>
                <a:cs typeface="Play"/>
                <a:sym typeface="Play"/>
              </a:rPr>
              <a:t>.</a:t>
            </a:r>
            <a:r>
              <a:rPr lang="ru-RU" sz="2700" u="none" strike="noStrike" cap="none" dirty="0">
                <a:solidFill>
                  <a:schemeClr val="accent1"/>
                </a:solidFill>
                <a:latin typeface="VK Sans Display Medium" pitchFamily="2" charset="0"/>
                <a:ea typeface="Play"/>
                <a:cs typeface="Play"/>
                <a:sym typeface="Play"/>
              </a:rPr>
              <a:t> </a:t>
            </a:r>
            <a:r>
              <a:rPr lang="en-US" sz="2700" u="none" strike="noStrike" cap="none" dirty="0">
                <a:solidFill>
                  <a:schemeClr val="accent1"/>
                </a:solidFill>
                <a:latin typeface="VK Sans Display Medium" pitchFamily="2" charset="0"/>
                <a:ea typeface="Play"/>
                <a:cs typeface="Play"/>
                <a:sym typeface="Play"/>
              </a:rPr>
              <a:t>Middleware</a:t>
            </a:r>
            <a:endParaRPr sz="2700" u="none" strike="noStrike" cap="none" dirty="0">
              <a:solidFill>
                <a:srgbClr val="000000"/>
              </a:solidFill>
              <a:latin typeface="VK Sans Display Medium" pitchFamily="2" charset="0"/>
              <a:sym typeface="Arial"/>
            </a:endParaRPr>
          </a:p>
        </p:txBody>
      </p:sp>
      <p:sp>
        <p:nvSpPr>
          <p:cNvPr id="306" name="Google Shape;306;p3">
            <a:extLst>
              <a:ext uri="{FF2B5EF4-FFF2-40B4-BE49-F238E27FC236}">
                <a16:creationId xmlns:a16="http://schemas.microsoft.com/office/drawing/2014/main" id="{716FDF8F-5B69-7D31-E221-9B3B549FB9DF}"/>
              </a:ext>
            </a:extLst>
          </p:cNvPr>
          <p:cNvSpPr/>
          <p:nvPr/>
        </p:nvSpPr>
        <p:spPr>
          <a:xfrm>
            <a:off x="507960" y="1001520"/>
            <a:ext cx="8010752" cy="3337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00" rIns="68400" bIns="34200" anchor="t" anchorCtr="0">
            <a:normAutofit/>
          </a:bodyPr>
          <a:lstStyle/>
          <a:p>
            <a:pPr marL="34308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ru-RU" sz="17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K Sans Display" pitchFamily="2" charset="0"/>
              <a:cs typeface="Arial"/>
              <a:sym typeface="Arial"/>
            </a:endParaRPr>
          </a:p>
          <a:p>
            <a:pPr marL="343080" marR="0" lvl="0" indent="-27288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77FF"/>
              </a:buClr>
              <a:buSzPts val="1700"/>
              <a:buFont typeface="Play"/>
              <a:buChar char="➔"/>
              <a:tabLst/>
              <a:defRPr/>
            </a:pPr>
            <a:r>
              <a:rPr kumimoji="0" lang="ru-RU" sz="17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K Sans Display Medium" pitchFamily="2" charset="0"/>
                <a:ea typeface="Play"/>
                <a:cs typeface="Play"/>
                <a:sym typeface="Play"/>
              </a:rPr>
              <a:t>Проблема</a:t>
            </a:r>
            <a:r>
              <a:rPr kumimoji="0" lang="en-US" sz="1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K Sans Display" pitchFamily="2" charset="0"/>
                <a:ea typeface="Play"/>
                <a:cs typeface="Play"/>
                <a:sym typeface="Play"/>
              </a:rPr>
              <a:t>.</a:t>
            </a:r>
            <a:r>
              <a:rPr kumimoji="0" lang="ru-RU" sz="1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K Sans Display" pitchFamily="2" charset="0"/>
                <a:ea typeface="Play"/>
                <a:cs typeface="Play"/>
                <a:sym typeface="Play"/>
              </a:rPr>
              <a:t> </a:t>
            </a:r>
            <a:br>
              <a:rPr kumimoji="0" lang="ru-RU" sz="1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K Sans Display" pitchFamily="2" charset="0"/>
                <a:ea typeface="Play"/>
                <a:cs typeface="Play"/>
                <a:sym typeface="Play"/>
              </a:rPr>
            </a:br>
            <a:r>
              <a:rPr kumimoji="0" lang="ru-RU" sz="1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K Sans Display" pitchFamily="2" charset="0"/>
                <a:ea typeface="Play"/>
                <a:cs typeface="Play"/>
                <a:sym typeface="Play"/>
              </a:rPr>
              <a:t>Для нескольких </a:t>
            </a:r>
            <a:r>
              <a:rPr kumimoji="0" lang="ru-RU" sz="17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K Sans Display" pitchFamily="2" charset="0"/>
                <a:ea typeface="Play"/>
                <a:cs typeface="Play"/>
                <a:sym typeface="Play"/>
              </a:rPr>
              <a:t>эндпоинтов</a:t>
            </a:r>
            <a:r>
              <a:rPr kumimoji="0" lang="ru-RU" sz="1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K Sans Display" pitchFamily="2" charset="0"/>
                <a:ea typeface="Play"/>
                <a:cs typeface="Play"/>
                <a:sym typeface="Play"/>
              </a:rPr>
              <a:t> нужно делать одинаковые действия:</a:t>
            </a:r>
            <a:br>
              <a:rPr kumimoji="0" lang="ru-RU" sz="1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K Sans Display" pitchFamily="2" charset="0"/>
                <a:ea typeface="Play"/>
                <a:cs typeface="Play"/>
                <a:sym typeface="Play"/>
              </a:rPr>
            </a:br>
            <a:r>
              <a:rPr kumimoji="0" lang="ru-RU" sz="1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K Sans Display" pitchFamily="2" charset="0"/>
                <a:ea typeface="Play"/>
                <a:cs typeface="Play"/>
                <a:sym typeface="Play"/>
              </a:rPr>
              <a:t>	- </a:t>
            </a:r>
            <a:r>
              <a:rPr kumimoji="0" lang="ru-RU" sz="17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K Sans Display" pitchFamily="2" charset="0"/>
                <a:ea typeface="Play"/>
                <a:cs typeface="Play"/>
                <a:sym typeface="Play"/>
              </a:rPr>
              <a:t>логировать</a:t>
            </a:r>
            <a:r>
              <a:rPr kumimoji="0" lang="ru-RU" sz="1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K Sans Display" pitchFamily="2" charset="0"/>
                <a:ea typeface="Play"/>
                <a:cs typeface="Play"/>
                <a:sym typeface="Play"/>
              </a:rPr>
              <a:t> время запроса</a:t>
            </a:r>
            <a:br>
              <a:rPr kumimoji="0" lang="ru-RU" sz="1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K Sans Display" pitchFamily="2" charset="0"/>
                <a:ea typeface="Play"/>
                <a:cs typeface="Play"/>
                <a:sym typeface="Play"/>
              </a:rPr>
            </a:br>
            <a:r>
              <a:rPr kumimoji="0" lang="ru-RU" sz="1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K Sans Display" pitchFamily="2" charset="0"/>
                <a:ea typeface="Play"/>
                <a:cs typeface="Play"/>
                <a:sym typeface="Play"/>
              </a:rPr>
              <a:t>	- проверять авторизацию</a:t>
            </a:r>
            <a:br>
              <a:rPr kumimoji="0" lang="ru-RU" sz="1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K Sans Display" pitchFamily="2" charset="0"/>
                <a:ea typeface="Play"/>
                <a:cs typeface="Play"/>
                <a:sym typeface="Play"/>
              </a:rPr>
            </a:br>
            <a:r>
              <a:rPr kumimoji="0" lang="ru-RU" sz="1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K Sans Display" pitchFamily="2" charset="0"/>
                <a:ea typeface="Play"/>
                <a:cs typeface="Play"/>
                <a:sym typeface="Play"/>
              </a:rPr>
              <a:t>	- ловить панику и делать </a:t>
            </a:r>
            <a:r>
              <a:rPr kumimoji="0" lang="en-US" sz="1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K Sans Display" pitchFamily="2" charset="0"/>
                <a:ea typeface="Play"/>
                <a:cs typeface="Play"/>
                <a:sym typeface="Play"/>
              </a:rPr>
              <a:t>recover</a:t>
            </a:r>
            <a:br>
              <a:rPr kumimoji="0" lang="en-US" sz="1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K Sans Display" pitchFamily="2" charset="0"/>
                <a:ea typeface="Play"/>
                <a:cs typeface="Play"/>
                <a:sym typeface="Play"/>
              </a:rPr>
            </a:br>
            <a:endParaRPr kumimoji="0" lang="ru-RU" sz="17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K Sans Display" pitchFamily="2" charset="0"/>
              <a:ea typeface="Play"/>
              <a:cs typeface="Play"/>
              <a:sym typeface="Play"/>
            </a:endParaRPr>
          </a:p>
          <a:p>
            <a:pPr marL="343080" marR="0" lvl="0" indent="-27288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77FF"/>
              </a:buClr>
              <a:buSzPts val="1700"/>
              <a:buFont typeface="Play"/>
              <a:buChar char="➔"/>
              <a:tabLst/>
              <a:defRPr/>
            </a:pPr>
            <a:r>
              <a:rPr lang="ru-RU" sz="1700" i="1" dirty="0">
                <a:latin typeface="VK Sans Display" pitchFamily="2" charset="0"/>
                <a:sym typeface="Play"/>
              </a:rPr>
              <a:t>Но не хочется дублировать код и разносить логику этих действий по всеми приложению</a:t>
            </a:r>
            <a:br>
              <a:rPr lang="en-US" sz="1700" i="1" dirty="0">
                <a:latin typeface="VK Sans Display" pitchFamily="2" charset="0"/>
                <a:sym typeface="Play"/>
              </a:rPr>
            </a:br>
            <a:endParaRPr lang="ru-RU" sz="1700" i="1" dirty="0">
              <a:latin typeface="VK Sans Display" pitchFamily="2" charset="0"/>
              <a:sym typeface="Play"/>
            </a:endParaRPr>
          </a:p>
          <a:p>
            <a:pPr marL="343080" marR="0" lvl="0" indent="-27288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77FF"/>
              </a:buClr>
              <a:buSzPts val="1700"/>
              <a:buFont typeface="Play"/>
              <a:buChar char="➔"/>
              <a:tabLst/>
              <a:defRPr/>
            </a:pPr>
            <a:r>
              <a:rPr kumimoji="0" lang="ru-RU" sz="17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K Sans Display Medium" pitchFamily="2" charset="0"/>
                <a:sym typeface="Play"/>
              </a:rPr>
              <a:t>Что делать</a:t>
            </a:r>
            <a:r>
              <a:rPr kumimoji="0" lang="en-US" sz="17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K Sans Display Medium" pitchFamily="2" charset="0"/>
                <a:sym typeface="Play"/>
              </a:rPr>
              <a:t>?</a:t>
            </a:r>
            <a:endParaRPr kumimoji="0" lang="ru-RU" sz="170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K Sans Display Medium" pitchFamily="2" charset="0"/>
              <a:sym typeface="Play"/>
            </a:endParaRPr>
          </a:p>
        </p:txBody>
      </p:sp>
    </p:spTree>
    <p:extLst>
      <p:ext uri="{BB962C8B-B14F-4D97-AF65-F5344CB8AC3E}">
        <p14:creationId xmlns:p14="http://schemas.microsoft.com/office/powerpoint/2010/main" val="13887225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>
          <a:extLst>
            <a:ext uri="{FF2B5EF4-FFF2-40B4-BE49-F238E27FC236}">
              <a16:creationId xmlns:a16="http://schemas.microsoft.com/office/drawing/2014/main" id="{48E04479-A179-40AE-B775-A8A3B1203B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">
            <a:extLst>
              <a:ext uri="{FF2B5EF4-FFF2-40B4-BE49-F238E27FC236}">
                <a16:creationId xmlns:a16="http://schemas.microsoft.com/office/drawing/2014/main" id="{6A7485F9-24DC-603D-48D4-C13E36AE84A8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7960" y="519120"/>
            <a:ext cx="557532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Play"/>
              <a:buNone/>
            </a:pPr>
            <a:r>
              <a:rPr lang="ru-RU" sz="2700" u="none" strike="noStrike" cap="none" dirty="0">
                <a:solidFill>
                  <a:schemeClr val="accent1"/>
                </a:solidFill>
                <a:latin typeface="VK Sans Display Medium" pitchFamily="2" charset="0"/>
                <a:ea typeface="Play"/>
                <a:cs typeface="Play"/>
                <a:sym typeface="Play"/>
              </a:rPr>
              <a:t>1</a:t>
            </a:r>
            <a:r>
              <a:rPr lang="en-US" sz="2700" u="none" strike="noStrike" cap="none" dirty="0">
                <a:solidFill>
                  <a:schemeClr val="accent1"/>
                </a:solidFill>
                <a:latin typeface="VK Sans Display Medium" pitchFamily="2" charset="0"/>
                <a:ea typeface="Play"/>
                <a:cs typeface="Play"/>
                <a:sym typeface="Play"/>
              </a:rPr>
              <a:t>. Middleware</a:t>
            </a:r>
            <a:endParaRPr sz="2700" u="none" strike="noStrike" cap="none" dirty="0">
              <a:solidFill>
                <a:srgbClr val="000000"/>
              </a:solidFill>
              <a:latin typeface="VK Sans Display Medium" pitchFamily="2" charset="0"/>
              <a:sym typeface="Arial"/>
            </a:endParaRPr>
          </a:p>
        </p:txBody>
      </p:sp>
      <p:sp>
        <p:nvSpPr>
          <p:cNvPr id="306" name="Google Shape;306;p3">
            <a:extLst>
              <a:ext uri="{FF2B5EF4-FFF2-40B4-BE49-F238E27FC236}">
                <a16:creationId xmlns:a16="http://schemas.microsoft.com/office/drawing/2014/main" id="{5EB2E676-5D42-6ACD-7EF5-19B080A59375}"/>
              </a:ext>
            </a:extLst>
          </p:cNvPr>
          <p:cNvSpPr/>
          <p:nvPr/>
        </p:nvSpPr>
        <p:spPr>
          <a:xfrm>
            <a:off x="507960" y="1001520"/>
            <a:ext cx="8010752" cy="4107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00" rIns="68400" bIns="34200" anchor="t" anchorCtr="0">
            <a:normAutofit/>
          </a:bodyPr>
          <a:lstStyle/>
          <a:p>
            <a:pPr marL="70200" marR="0" lvl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77FF"/>
              </a:buClr>
              <a:buSzPts val="1700"/>
              <a:tabLst/>
              <a:defRPr/>
            </a:pPr>
            <a:endParaRPr lang="en-US" sz="1700" b="1" dirty="0">
              <a:latin typeface="VK Sans Display" pitchFamily="2" charset="0"/>
              <a:sym typeface="Play"/>
            </a:endParaRPr>
          </a:p>
          <a:p>
            <a:pPr marL="343080" indent="-272880">
              <a:lnSpc>
                <a:spcPct val="110000"/>
              </a:lnSpc>
              <a:buClr>
                <a:srgbClr val="0077FF"/>
              </a:buClr>
              <a:buSzPts val="1700"/>
              <a:buFont typeface="Play"/>
              <a:buChar char="➔"/>
              <a:defRPr/>
            </a:pPr>
            <a:r>
              <a:rPr kumimoji="0" lang="ru-RU" sz="17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K Sans Display Medium" pitchFamily="2" charset="0"/>
                <a:sym typeface="Play"/>
              </a:rPr>
              <a:t>Решение</a:t>
            </a:r>
            <a:r>
              <a:rPr lang="en-US" sz="1700" dirty="0">
                <a:latin typeface="VK Sans Display" pitchFamily="2" charset="0"/>
                <a:sym typeface="Play"/>
              </a:rPr>
              <a:t>.</a:t>
            </a:r>
            <a:br>
              <a:rPr kumimoji="0" lang="ru-RU" sz="17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K Sans Display" pitchFamily="2" charset="0"/>
                <a:cs typeface="Arial"/>
                <a:sym typeface="Play"/>
              </a:rPr>
            </a:br>
            <a:r>
              <a:rPr kumimoji="0" lang="ru-RU" sz="17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K Sans Display" pitchFamily="2" charset="0"/>
                <a:cs typeface="Arial"/>
                <a:sym typeface="Play"/>
              </a:rPr>
              <a:t>Добавить </a:t>
            </a:r>
            <a:r>
              <a:rPr kumimoji="0" lang="en-US" sz="17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K Sans Display" pitchFamily="2" charset="0"/>
                <a:cs typeface="Arial"/>
                <a:sym typeface="Play"/>
              </a:rPr>
              <a:t>middleware </a:t>
            </a:r>
            <a:r>
              <a:rPr kumimoji="0" lang="ru-RU" sz="17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K Sans Display" pitchFamily="2" charset="0"/>
                <a:cs typeface="Arial"/>
                <a:sym typeface="Play"/>
              </a:rPr>
              <a:t>в </a:t>
            </a:r>
            <a:r>
              <a:rPr kumimoji="0" lang="ru-RU" sz="17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K Sans Display" pitchFamily="2" charset="0"/>
                <a:cs typeface="Arial"/>
                <a:sym typeface="Play"/>
              </a:rPr>
              <a:t>хэндлер</a:t>
            </a:r>
            <a:r>
              <a:rPr kumimoji="0" lang="ru-RU" sz="17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K Sans Display" pitchFamily="2" charset="0"/>
                <a:cs typeface="Arial"/>
                <a:sym typeface="Play"/>
              </a:rPr>
              <a:t> (роутер) этих </a:t>
            </a:r>
            <a:r>
              <a:rPr kumimoji="0" lang="ru-RU" sz="17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K Sans Display" pitchFamily="2" charset="0"/>
                <a:cs typeface="Arial"/>
                <a:sym typeface="Play"/>
              </a:rPr>
              <a:t>эндпоинтов</a:t>
            </a:r>
            <a:endParaRPr kumimoji="0" lang="ru-RU" sz="170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K Sans Display" pitchFamily="2" charset="0"/>
              <a:cs typeface="Arial"/>
              <a:sym typeface="Play"/>
            </a:endParaRPr>
          </a:p>
          <a:p>
            <a:pPr marL="70200">
              <a:lnSpc>
                <a:spcPct val="110000"/>
              </a:lnSpc>
              <a:buClr>
                <a:srgbClr val="0077FF"/>
              </a:buClr>
              <a:buSzPts val="1700"/>
              <a:defRPr/>
            </a:pPr>
            <a:endParaRPr lang="ru-RU" sz="1700" dirty="0">
              <a:latin typeface="VK Sans Display" pitchFamily="2" charset="0"/>
              <a:sym typeface="Play"/>
            </a:endParaRPr>
          </a:p>
          <a:p>
            <a:pPr marL="343080" indent="-272880">
              <a:lnSpc>
                <a:spcPct val="110000"/>
              </a:lnSpc>
              <a:buClr>
                <a:srgbClr val="0077FF"/>
              </a:buClr>
              <a:buSzPts val="1700"/>
              <a:buFont typeface="Play"/>
              <a:buChar char="➔"/>
              <a:defRPr/>
            </a:pPr>
            <a:r>
              <a:rPr lang="en-US" sz="1700" dirty="0">
                <a:solidFill>
                  <a:schemeClr val="accent1"/>
                </a:solidFill>
                <a:latin typeface="VK Sans Display Medium" pitchFamily="2" charset="0"/>
                <a:sym typeface="Play"/>
              </a:rPr>
              <a:t>Middleware</a:t>
            </a:r>
            <a:r>
              <a:rPr lang="en-US" sz="1700" dirty="0">
                <a:latin typeface="VK Sans Display Medium" pitchFamily="2" charset="0"/>
                <a:sym typeface="Play"/>
              </a:rPr>
              <a:t> — </a:t>
            </a:r>
            <a:r>
              <a:rPr lang="ru-RU" sz="1700" dirty="0">
                <a:latin typeface="VK Sans Display Medium" pitchFamily="2" charset="0"/>
                <a:sym typeface="Play"/>
              </a:rPr>
              <a:t> код, «присоединяемый» к произвольному </a:t>
            </a:r>
            <a:r>
              <a:rPr lang="ru-RU" sz="1700" dirty="0" err="1">
                <a:latin typeface="VK Sans Display Medium" pitchFamily="2" charset="0"/>
                <a:sym typeface="Play"/>
              </a:rPr>
              <a:t>хендлеру</a:t>
            </a:r>
            <a:r>
              <a:rPr lang="ru-RU" sz="1700" dirty="0">
                <a:latin typeface="VK Sans Display Medium" pitchFamily="2" charset="0"/>
                <a:sym typeface="Play"/>
              </a:rPr>
              <a:t> (роутеру). Он будет выполняться до и/или после обработки запроса </a:t>
            </a:r>
            <a:r>
              <a:rPr lang="ru-RU" sz="1700" dirty="0" err="1">
                <a:latin typeface="VK Sans Display Medium" pitchFamily="2" charset="0"/>
                <a:sym typeface="Play"/>
              </a:rPr>
              <a:t>хендлером</a:t>
            </a:r>
            <a:endParaRPr kumimoji="0" lang="ru-RU" sz="170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K Sans Display Medium" pitchFamily="2" charset="0"/>
              <a:sym typeface="Play"/>
            </a:endParaRPr>
          </a:p>
        </p:txBody>
      </p:sp>
    </p:spTree>
    <p:extLst>
      <p:ext uri="{BB962C8B-B14F-4D97-AF65-F5344CB8AC3E}">
        <p14:creationId xmlns:p14="http://schemas.microsoft.com/office/powerpoint/2010/main" val="26092406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>
          <a:extLst>
            <a:ext uri="{FF2B5EF4-FFF2-40B4-BE49-F238E27FC236}">
              <a16:creationId xmlns:a16="http://schemas.microsoft.com/office/drawing/2014/main" id="{749E6DD9-8A14-F7BB-5B20-F3A0DDE707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">
            <a:extLst>
              <a:ext uri="{FF2B5EF4-FFF2-40B4-BE49-F238E27FC236}">
                <a16:creationId xmlns:a16="http://schemas.microsoft.com/office/drawing/2014/main" id="{50BE3088-9888-8EB5-24DF-17A37761BDC2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7960" y="519120"/>
            <a:ext cx="557532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Play"/>
              <a:buNone/>
            </a:pPr>
            <a:r>
              <a:rPr lang="ru-RU" sz="2700" u="none" strike="noStrike" cap="none" dirty="0">
                <a:solidFill>
                  <a:schemeClr val="accent1"/>
                </a:solidFill>
                <a:latin typeface="VK Sans Display Medium" pitchFamily="2" charset="0"/>
                <a:ea typeface="Play"/>
                <a:cs typeface="Play"/>
                <a:sym typeface="Play"/>
              </a:rPr>
              <a:t>1</a:t>
            </a:r>
            <a:r>
              <a:rPr lang="en-US" sz="2700" u="none" strike="noStrike" cap="none" dirty="0">
                <a:solidFill>
                  <a:schemeClr val="accent1"/>
                </a:solidFill>
                <a:latin typeface="VK Sans Display Medium" pitchFamily="2" charset="0"/>
                <a:ea typeface="Play"/>
                <a:cs typeface="Play"/>
                <a:sym typeface="Play"/>
              </a:rPr>
              <a:t>.1 </a:t>
            </a:r>
            <a:r>
              <a:rPr lang="ru-RU" sz="2700" u="none" strike="noStrike" cap="none" dirty="0">
                <a:solidFill>
                  <a:schemeClr val="accent1"/>
                </a:solidFill>
                <a:latin typeface="VK Sans Display Medium" pitchFamily="2" charset="0"/>
                <a:ea typeface="Play"/>
                <a:cs typeface="Play"/>
                <a:sym typeface="Play"/>
              </a:rPr>
              <a:t>Декораторы</a:t>
            </a:r>
            <a:endParaRPr sz="2700" u="none" strike="noStrike" cap="none" dirty="0">
              <a:solidFill>
                <a:srgbClr val="000000"/>
              </a:solidFill>
              <a:latin typeface="VK Sans Display Medium" pitchFamily="2" charset="0"/>
              <a:sym typeface="Arial"/>
            </a:endParaRPr>
          </a:p>
        </p:txBody>
      </p:sp>
      <p:sp>
        <p:nvSpPr>
          <p:cNvPr id="306" name="Google Shape;306;p3">
            <a:extLst>
              <a:ext uri="{FF2B5EF4-FFF2-40B4-BE49-F238E27FC236}">
                <a16:creationId xmlns:a16="http://schemas.microsoft.com/office/drawing/2014/main" id="{9E9290B6-D4BE-8341-AD54-2607929E3139}"/>
              </a:ext>
            </a:extLst>
          </p:cNvPr>
          <p:cNvSpPr/>
          <p:nvPr/>
        </p:nvSpPr>
        <p:spPr>
          <a:xfrm>
            <a:off x="507960" y="1001520"/>
            <a:ext cx="4527964" cy="4107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00" rIns="68400" bIns="34200" anchor="t" anchorCtr="0">
            <a:normAutofit/>
          </a:bodyPr>
          <a:lstStyle/>
          <a:p>
            <a:pPr marL="70200">
              <a:lnSpc>
                <a:spcPct val="110000"/>
              </a:lnSpc>
              <a:buClr>
                <a:srgbClr val="0077FF"/>
              </a:buClr>
              <a:buSzPts val="1700"/>
              <a:defRPr/>
            </a:pPr>
            <a:endParaRPr lang="ru-RU" sz="1700" dirty="0">
              <a:latin typeface="VK Sans Display" pitchFamily="2" charset="0"/>
              <a:sym typeface="Play"/>
            </a:endParaRPr>
          </a:p>
          <a:p>
            <a:pPr marL="343080" indent="-272880">
              <a:lnSpc>
                <a:spcPct val="110000"/>
              </a:lnSpc>
              <a:buClr>
                <a:srgbClr val="0077FF"/>
              </a:buClr>
              <a:buSzPts val="1700"/>
              <a:buFont typeface="Play"/>
              <a:buChar char="➔"/>
              <a:defRPr/>
            </a:pPr>
            <a:r>
              <a:rPr lang="ru-RU" sz="1700" dirty="0">
                <a:solidFill>
                  <a:schemeClr val="accent1"/>
                </a:solidFill>
                <a:latin typeface="VK Sans Display Medium" pitchFamily="2" charset="0"/>
                <a:sym typeface="Play"/>
              </a:rPr>
              <a:t>Декоратор</a:t>
            </a:r>
            <a:r>
              <a:rPr lang="en-US" sz="1700" dirty="0">
                <a:latin typeface="VK Sans Display Medium" pitchFamily="2" charset="0"/>
                <a:sym typeface="Play"/>
              </a:rPr>
              <a:t> — </a:t>
            </a:r>
            <a:r>
              <a:rPr lang="ru-RU" sz="1700" dirty="0">
                <a:latin typeface="VK Sans Display Medium" pitchFamily="2" charset="0"/>
                <a:sym typeface="Play"/>
              </a:rPr>
              <a:t> </a:t>
            </a:r>
            <a:r>
              <a:rPr lang="ru" sz="1800" dirty="0">
                <a:latin typeface="VK Sans Display Medium" pitchFamily="2" charset="0"/>
              </a:rPr>
              <a:t>паттерн проектирования, предназначенный для динамического подключения дополнительного поведения к объекту</a:t>
            </a:r>
            <a:r>
              <a:rPr lang="en-US" sz="1800" dirty="0">
                <a:latin typeface="VK Sans Display Medium" pitchFamily="2" charset="0"/>
              </a:rPr>
              <a:t>.</a:t>
            </a:r>
            <a:endParaRPr kumimoji="0" lang="ru-RU" sz="170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K Sans Display Medium" pitchFamily="2" charset="0"/>
              <a:sym typeface="Play"/>
            </a:endParaRP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CFC717DC-032B-F59B-1330-78605AB1147F}"/>
              </a:ext>
            </a:extLst>
          </p:cNvPr>
          <p:cNvSpPr/>
          <p:nvPr/>
        </p:nvSpPr>
        <p:spPr>
          <a:xfrm>
            <a:off x="5183841" y="-70871"/>
            <a:ext cx="3960159" cy="5285242"/>
          </a:xfrm>
          <a:prstGeom prst="rect">
            <a:avLst/>
          </a:prstGeom>
          <a:solidFill>
            <a:srgbClr val="000000">
              <a:lumMod val="85000"/>
              <a:lumOff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F Pro Text Light" panose="020B0603020202020204"/>
              <a:ea typeface="+mn-ea"/>
              <a:cs typeface="+mn-cs"/>
            </a:endParaRPr>
          </a:p>
        </p:txBody>
      </p:sp>
      <p:sp>
        <p:nvSpPr>
          <p:cNvPr id="4" name="body {…">
            <a:extLst>
              <a:ext uri="{FF2B5EF4-FFF2-40B4-BE49-F238E27FC236}">
                <a16:creationId xmlns:a16="http://schemas.microsoft.com/office/drawing/2014/main" id="{73E2BA7E-60A2-3C4A-BA16-AD3079C9F2CF}"/>
              </a:ext>
            </a:extLst>
          </p:cNvPr>
          <p:cNvSpPr txBox="1"/>
          <p:nvPr/>
        </p:nvSpPr>
        <p:spPr>
          <a:xfrm>
            <a:off x="4969156" y="1153128"/>
            <a:ext cx="4071476" cy="28372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t"/>
          <a:lstStyle/>
          <a:p>
            <a:pPr marL="4572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300" dirty="0">
                <a:solidFill>
                  <a:srgbClr val="FFAE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sz="1300" dirty="0" err="1">
                <a:solidFill>
                  <a:srgbClr val="FFAE00"/>
                </a:solidFill>
                <a:latin typeface="Consolas" panose="020B0609020204030204" pitchFamily="49" charset="0"/>
                <a:ea typeface="Roboto Mono Light"/>
                <a:cs typeface="Consolas" panose="020B0609020204030204" pitchFamily="49" charset="0"/>
                <a:sym typeface="Roboto Mono Light"/>
              </a:rPr>
              <a:t>func</a:t>
            </a:r>
            <a:r>
              <a:rPr lang="en" sz="1300" dirty="0">
                <a:solidFill>
                  <a:srgbClr val="FFAE00"/>
                </a:solidFill>
                <a:latin typeface="Consolas" panose="020B0609020204030204" pitchFamily="49" charset="0"/>
                <a:ea typeface="Roboto Mono Light"/>
                <a:cs typeface="Consolas" panose="020B0609020204030204" pitchFamily="49" charset="0"/>
                <a:sym typeface="Roboto Mono Light"/>
              </a:rPr>
              <a:t> decorator1(input </a:t>
            </a:r>
            <a:r>
              <a:rPr lang="en" sz="1300" dirty="0" err="1">
                <a:solidFill>
                  <a:srgbClr val="FFAE00"/>
                </a:solidFill>
                <a:latin typeface="Consolas" panose="020B0609020204030204" pitchFamily="49" charset="0"/>
                <a:ea typeface="Roboto Mono Light"/>
                <a:cs typeface="Consolas" panose="020B0609020204030204" pitchFamily="49" charset="0"/>
                <a:sym typeface="Roboto Mono Light"/>
              </a:rPr>
              <a:t>myType</a:t>
            </a:r>
            <a:r>
              <a:rPr lang="en" sz="1300" dirty="0">
                <a:solidFill>
                  <a:srgbClr val="FFAE00"/>
                </a:solidFill>
                <a:latin typeface="Consolas" panose="020B0609020204030204" pitchFamily="49" charset="0"/>
                <a:ea typeface="Roboto Mono Light"/>
                <a:cs typeface="Consolas" panose="020B0609020204030204" pitchFamily="49" charset="0"/>
                <a:sym typeface="Roboto Mono Light"/>
              </a:rPr>
              <a:t>) </a:t>
            </a:r>
            <a:r>
              <a:rPr lang="en" sz="1300" dirty="0" err="1">
                <a:solidFill>
                  <a:srgbClr val="FFAE00"/>
                </a:solidFill>
                <a:latin typeface="Consolas" panose="020B0609020204030204" pitchFamily="49" charset="0"/>
                <a:ea typeface="Roboto Mono Light"/>
                <a:cs typeface="Consolas" panose="020B0609020204030204" pitchFamily="49" charset="0"/>
                <a:sym typeface="Roboto Mono Light"/>
              </a:rPr>
              <a:t>myType</a:t>
            </a:r>
            <a:r>
              <a:rPr lang="en" sz="1300" dirty="0">
                <a:solidFill>
                  <a:srgbClr val="FFAE00"/>
                </a:solidFill>
                <a:latin typeface="Consolas" panose="020B0609020204030204" pitchFamily="49" charset="0"/>
                <a:ea typeface="Roboto Mono Light"/>
                <a:cs typeface="Consolas" panose="020B0609020204030204" pitchFamily="49" charset="0"/>
                <a:sym typeface="Roboto Mono Light"/>
              </a:rPr>
              <a:t> {</a:t>
            </a:r>
            <a:br>
              <a:rPr lang="en" sz="1300" dirty="0">
                <a:solidFill>
                  <a:srgbClr val="FFAE00"/>
                </a:solidFill>
                <a:latin typeface="Consolas" panose="020B0609020204030204" pitchFamily="49" charset="0"/>
                <a:ea typeface="Roboto Mono Light"/>
                <a:cs typeface="Consolas" panose="020B0609020204030204" pitchFamily="49" charset="0"/>
                <a:sym typeface="Roboto Mono Light"/>
              </a:rPr>
            </a:br>
            <a:r>
              <a:rPr lang="en" sz="1300" dirty="0">
                <a:solidFill>
                  <a:srgbClr val="FFAE00"/>
                </a:solidFill>
                <a:latin typeface="Consolas" panose="020B0609020204030204" pitchFamily="49" charset="0"/>
                <a:ea typeface="Roboto Mono Light"/>
                <a:cs typeface="Consolas" panose="020B0609020204030204" pitchFamily="49" charset="0"/>
                <a:sym typeface="Roboto Mono Light"/>
              </a:rPr>
              <a:t>	</a:t>
            </a:r>
            <a:r>
              <a:rPr lang="en" sz="1300" dirty="0">
                <a:solidFill>
                  <a:srgbClr val="92D050"/>
                </a:solidFill>
                <a:latin typeface="Consolas" panose="020B0609020204030204" pitchFamily="49" charset="0"/>
                <a:ea typeface="Roboto Mono Light"/>
                <a:cs typeface="Consolas" panose="020B0609020204030204" pitchFamily="49" charset="0"/>
                <a:sym typeface="Roboto Mono Light"/>
              </a:rPr>
              <a:t>// </a:t>
            </a:r>
            <a:r>
              <a:rPr lang="ru-RU" sz="1300" dirty="0">
                <a:solidFill>
                  <a:srgbClr val="92D050"/>
                </a:solidFill>
                <a:latin typeface="Consolas" panose="020B0609020204030204" pitchFamily="49" charset="0"/>
                <a:ea typeface="Roboto Mono Light"/>
                <a:cs typeface="Consolas" panose="020B0609020204030204" pitchFamily="49" charset="0"/>
                <a:sym typeface="Roboto Mono Light"/>
              </a:rPr>
              <a:t>Добавили новую логику к </a:t>
            </a:r>
            <a:r>
              <a:rPr lang="en" sz="1300" dirty="0">
                <a:solidFill>
                  <a:srgbClr val="92D050"/>
                </a:solidFill>
                <a:latin typeface="Consolas" panose="020B0609020204030204" pitchFamily="49" charset="0"/>
                <a:ea typeface="Roboto Mono Light"/>
                <a:cs typeface="Consolas" panose="020B0609020204030204" pitchFamily="49" charset="0"/>
                <a:sym typeface="Roboto Mono Light"/>
              </a:rPr>
              <a:t>input </a:t>
            </a:r>
            <a:br>
              <a:rPr lang="ru-RU" sz="1300" dirty="0">
                <a:solidFill>
                  <a:srgbClr val="92D050"/>
                </a:solidFill>
                <a:latin typeface="Consolas" panose="020B0609020204030204" pitchFamily="49" charset="0"/>
                <a:ea typeface="Roboto Mono Light"/>
                <a:cs typeface="Consolas" panose="020B0609020204030204" pitchFamily="49" charset="0"/>
                <a:sym typeface="Roboto Mono Light"/>
              </a:rPr>
            </a:br>
            <a:r>
              <a:rPr lang="ru-RU" sz="1300" dirty="0">
                <a:solidFill>
                  <a:srgbClr val="92D050"/>
                </a:solidFill>
                <a:latin typeface="Consolas" panose="020B0609020204030204" pitchFamily="49" charset="0"/>
                <a:ea typeface="Roboto Mono Light"/>
                <a:cs typeface="Consolas" panose="020B0609020204030204" pitchFamily="49" charset="0"/>
                <a:sym typeface="Roboto Mono Light"/>
              </a:rPr>
              <a:t>и вернули его</a:t>
            </a:r>
            <a:br>
              <a:rPr lang="ru-RU" sz="1300" dirty="0">
                <a:solidFill>
                  <a:srgbClr val="FFAE00"/>
                </a:solidFill>
                <a:latin typeface="Consolas" panose="020B0609020204030204" pitchFamily="49" charset="0"/>
                <a:ea typeface="Roboto Mono Light"/>
                <a:cs typeface="Consolas" panose="020B0609020204030204" pitchFamily="49" charset="0"/>
                <a:sym typeface="Roboto Mono Light"/>
              </a:rPr>
            </a:br>
            <a:r>
              <a:rPr lang="ru-RU" sz="1300" dirty="0">
                <a:solidFill>
                  <a:srgbClr val="FFAE00"/>
                </a:solidFill>
                <a:latin typeface="Consolas" panose="020B0609020204030204" pitchFamily="49" charset="0"/>
                <a:ea typeface="Roboto Mono Light"/>
                <a:cs typeface="Consolas" panose="020B0609020204030204" pitchFamily="49" charset="0"/>
                <a:sym typeface="Roboto Mono Light"/>
              </a:rPr>
              <a:t>}</a:t>
            </a:r>
            <a:br>
              <a:rPr lang="ru-RU" sz="1300" dirty="0">
                <a:solidFill>
                  <a:srgbClr val="FFAE00"/>
                </a:solidFill>
                <a:latin typeface="Consolas" panose="020B0609020204030204" pitchFamily="49" charset="0"/>
                <a:ea typeface="Roboto Mono Light"/>
                <a:cs typeface="Consolas" panose="020B0609020204030204" pitchFamily="49" charset="0"/>
                <a:sym typeface="Roboto Mono Light"/>
              </a:rPr>
            </a:br>
            <a:br>
              <a:rPr lang="ru-RU" sz="1300" dirty="0">
                <a:solidFill>
                  <a:srgbClr val="FFAE00"/>
                </a:solidFill>
                <a:latin typeface="Consolas" panose="020B0609020204030204" pitchFamily="49" charset="0"/>
                <a:ea typeface="Roboto Mono Light"/>
                <a:cs typeface="Consolas" panose="020B0609020204030204" pitchFamily="49" charset="0"/>
                <a:sym typeface="Roboto Mono Light"/>
              </a:rPr>
            </a:br>
            <a:r>
              <a:rPr lang="en" sz="1300" dirty="0">
                <a:solidFill>
                  <a:srgbClr val="FFAE00"/>
                </a:solidFill>
                <a:latin typeface="Consolas" panose="020B0609020204030204" pitchFamily="49" charset="0"/>
                <a:ea typeface="Roboto Mono Light"/>
                <a:cs typeface="Consolas" panose="020B0609020204030204" pitchFamily="49" charset="0"/>
                <a:sym typeface="Roboto Mono Light"/>
              </a:rPr>
              <a:t>var </a:t>
            </a:r>
            <a:r>
              <a:rPr lang="en" sz="1300" dirty="0" err="1">
                <a:solidFill>
                  <a:srgbClr val="FFAE00"/>
                </a:solidFill>
                <a:latin typeface="Consolas" panose="020B0609020204030204" pitchFamily="49" charset="0"/>
                <a:ea typeface="Roboto Mono Light"/>
                <a:cs typeface="Consolas" panose="020B0609020204030204" pitchFamily="49" charset="0"/>
                <a:sym typeface="Roboto Mono Light"/>
              </a:rPr>
              <a:t>myVar</a:t>
            </a:r>
            <a:r>
              <a:rPr lang="en" sz="1300" dirty="0">
                <a:solidFill>
                  <a:srgbClr val="FFAE00"/>
                </a:solidFill>
                <a:latin typeface="Consolas" panose="020B0609020204030204" pitchFamily="49" charset="0"/>
                <a:ea typeface="Roboto Mono Light"/>
                <a:cs typeface="Consolas" panose="020B0609020204030204" pitchFamily="49" charset="0"/>
                <a:sym typeface="Roboto Mono Light"/>
              </a:rPr>
              <a:t> </a:t>
            </a:r>
            <a:r>
              <a:rPr lang="en" sz="1300" dirty="0" err="1">
                <a:solidFill>
                  <a:srgbClr val="FFAE00"/>
                </a:solidFill>
                <a:latin typeface="Consolas" panose="020B0609020204030204" pitchFamily="49" charset="0"/>
                <a:ea typeface="Roboto Mono Light"/>
                <a:cs typeface="Consolas" panose="020B0609020204030204" pitchFamily="49" charset="0"/>
                <a:sym typeface="Roboto Mono Light"/>
              </a:rPr>
              <a:t>myType</a:t>
            </a:r>
            <a:br>
              <a:rPr lang="en" sz="1300" dirty="0">
                <a:solidFill>
                  <a:srgbClr val="FFAE00"/>
                </a:solidFill>
                <a:latin typeface="Consolas" panose="020B0609020204030204" pitchFamily="49" charset="0"/>
                <a:ea typeface="Roboto Mono Light"/>
                <a:cs typeface="Consolas" panose="020B0609020204030204" pitchFamily="49" charset="0"/>
                <a:sym typeface="Roboto Mono Light"/>
              </a:rPr>
            </a:br>
            <a:br>
              <a:rPr lang="en" sz="1300" dirty="0">
                <a:solidFill>
                  <a:srgbClr val="FFAE00"/>
                </a:solidFill>
                <a:latin typeface="Consolas" panose="020B0609020204030204" pitchFamily="49" charset="0"/>
                <a:ea typeface="Roboto Mono Light"/>
                <a:cs typeface="Consolas" panose="020B0609020204030204" pitchFamily="49" charset="0"/>
                <a:sym typeface="Roboto Mono Light"/>
              </a:rPr>
            </a:br>
            <a:r>
              <a:rPr lang="en" sz="1300" dirty="0">
                <a:solidFill>
                  <a:srgbClr val="92D050"/>
                </a:solidFill>
                <a:latin typeface="Consolas" panose="020B0609020204030204" pitchFamily="49" charset="0"/>
                <a:ea typeface="Roboto Mono Light"/>
                <a:cs typeface="Consolas" panose="020B0609020204030204" pitchFamily="49" charset="0"/>
                <a:sym typeface="Roboto Mono Light"/>
              </a:rPr>
              <a:t>// </a:t>
            </a:r>
            <a:r>
              <a:rPr lang="ru-RU" sz="1300" dirty="0">
                <a:solidFill>
                  <a:srgbClr val="92D050"/>
                </a:solidFill>
                <a:latin typeface="Consolas" panose="020B0609020204030204" pitchFamily="49" charset="0"/>
                <a:ea typeface="Roboto Mono Light"/>
                <a:cs typeface="Consolas" panose="020B0609020204030204" pitchFamily="49" charset="0"/>
                <a:sym typeface="Roboto Mono Light"/>
              </a:rPr>
              <a:t>Обернули </a:t>
            </a:r>
            <a:r>
              <a:rPr lang="en" sz="1300" dirty="0" err="1">
                <a:solidFill>
                  <a:srgbClr val="92D050"/>
                </a:solidFill>
                <a:latin typeface="Consolas" panose="020B0609020204030204" pitchFamily="49" charset="0"/>
                <a:ea typeface="Roboto Mono Light"/>
                <a:cs typeface="Consolas" panose="020B0609020204030204" pitchFamily="49" charset="0"/>
                <a:sym typeface="Roboto Mono Light"/>
              </a:rPr>
              <a:t>myVar</a:t>
            </a:r>
            <a:r>
              <a:rPr lang="en" sz="1300" dirty="0">
                <a:solidFill>
                  <a:srgbClr val="92D050"/>
                </a:solidFill>
                <a:latin typeface="Consolas" panose="020B0609020204030204" pitchFamily="49" charset="0"/>
                <a:ea typeface="Roboto Mono Light"/>
                <a:cs typeface="Consolas" panose="020B0609020204030204" pitchFamily="49" charset="0"/>
                <a:sym typeface="Roboto Mono Light"/>
              </a:rPr>
              <a:t> </a:t>
            </a:r>
            <a:r>
              <a:rPr lang="ru-RU" sz="1300" dirty="0">
                <a:solidFill>
                  <a:srgbClr val="92D050"/>
                </a:solidFill>
                <a:latin typeface="Consolas" panose="020B0609020204030204" pitchFamily="49" charset="0"/>
                <a:ea typeface="Roboto Mono Light"/>
                <a:cs typeface="Consolas" panose="020B0609020204030204" pitchFamily="49" charset="0"/>
                <a:sym typeface="Roboto Mono Light"/>
              </a:rPr>
              <a:t>в первый декоратор</a:t>
            </a:r>
            <a:br>
              <a:rPr lang="ru-RU" sz="1300" dirty="0">
                <a:solidFill>
                  <a:srgbClr val="FFAE00"/>
                </a:solidFill>
                <a:latin typeface="Consolas" panose="020B0609020204030204" pitchFamily="49" charset="0"/>
                <a:ea typeface="Roboto Mono Light"/>
                <a:cs typeface="Consolas" panose="020B0609020204030204" pitchFamily="49" charset="0"/>
                <a:sym typeface="Roboto Mono Light"/>
              </a:rPr>
            </a:br>
            <a:r>
              <a:rPr lang="en" sz="1300" dirty="0" err="1">
                <a:solidFill>
                  <a:srgbClr val="FFAE00"/>
                </a:solidFill>
                <a:latin typeface="Consolas" panose="020B0609020204030204" pitchFamily="49" charset="0"/>
                <a:ea typeface="Roboto Mono Light"/>
                <a:cs typeface="Consolas" panose="020B0609020204030204" pitchFamily="49" charset="0"/>
                <a:sym typeface="Roboto Mono Light"/>
              </a:rPr>
              <a:t>myVar</a:t>
            </a:r>
            <a:r>
              <a:rPr lang="en" sz="1300" dirty="0">
                <a:solidFill>
                  <a:srgbClr val="FFAE00"/>
                </a:solidFill>
                <a:latin typeface="Consolas" panose="020B0609020204030204" pitchFamily="49" charset="0"/>
                <a:ea typeface="Roboto Mono Light"/>
                <a:cs typeface="Consolas" panose="020B0609020204030204" pitchFamily="49" charset="0"/>
                <a:sym typeface="Roboto Mono Light"/>
              </a:rPr>
              <a:t> = decorator1(</a:t>
            </a:r>
            <a:r>
              <a:rPr lang="en" sz="1300" dirty="0" err="1">
                <a:solidFill>
                  <a:srgbClr val="FFAE00"/>
                </a:solidFill>
                <a:latin typeface="Consolas" panose="020B0609020204030204" pitchFamily="49" charset="0"/>
                <a:ea typeface="Roboto Mono Light"/>
                <a:cs typeface="Consolas" panose="020B0609020204030204" pitchFamily="49" charset="0"/>
                <a:sym typeface="Roboto Mono Light"/>
              </a:rPr>
              <a:t>myVar</a:t>
            </a:r>
            <a:r>
              <a:rPr lang="en" sz="1300" dirty="0">
                <a:solidFill>
                  <a:srgbClr val="FFAE00"/>
                </a:solidFill>
                <a:latin typeface="Consolas" panose="020B0609020204030204" pitchFamily="49" charset="0"/>
                <a:ea typeface="Roboto Mono Light"/>
                <a:cs typeface="Consolas" panose="020B0609020204030204" pitchFamily="49" charset="0"/>
                <a:sym typeface="Roboto Mono Light"/>
              </a:rPr>
              <a:t>)</a:t>
            </a:r>
            <a:br>
              <a:rPr lang="en" sz="1300" dirty="0">
                <a:solidFill>
                  <a:srgbClr val="FFAE00"/>
                </a:solidFill>
                <a:latin typeface="Consolas" panose="020B0609020204030204" pitchFamily="49" charset="0"/>
                <a:ea typeface="Roboto Mono Light"/>
                <a:cs typeface="Consolas" panose="020B0609020204030204" pitchFamily="49" charset="0"/>
                <a:sym typeface="Roboto Mono Light"/>
              </a:rPr>
            </a:br>
            <a:r>
              <a:rPr lang="en" sz="1300" dirty="0">
                <a:solidFill>
                  <a:srgbClr val="92D050"/>
                </a:solidFill>
                <a:latin typeface="Consolas" panose="020B0609020204030204" pitchFamily="49" charset="0"/>
                <a:ea typeface="Roboto Mono Light"/>
                <a:cs typeface="Consolas" panose="020B0609020204030204" pitchFamily="49" charset="0"/>
                <a:sym typeface="Roboto Mono Light"/>
              </a:rPr>
              <a:t>// </a:t>
            </a:r>
            <a:r>
              <a:rPr lang="ru-RU" sz="1300" dirty="0">
                <a:solidFill>
                  <a:srgbClr val="92D050"/>
                </a:solidFill>
                <a:latin typeface="Consolas" panose="020B0609020204030204" pitchFamily="49" charset="0"/>
                <a:ea typeface="Roboto Mono Light"/>
                <a:cs typeface="Consolas" panose="020B0609020204030204" pitchFamily="49" charset="0"/>
                <a:sym typeface="Roboto Mono Light"/>
              </a:rPr>
              <a:t>Обернули </a:t>
            </a:r>
            <a:r>
              <a:rPr lang="en" sz="1300" dirty="0" err="1">
                <a:solidFill>
                  <a:srgbClr val="92D050"/>
                </a:solidFill>
                <a:latin typeface="Consolas" panose="020B0609020204030204" pitchFamily="49" charset="0"/>
                <a:ea typeface="Roboto Mono Light"/>
                <a:cs typeface="Consolas" panose="020B0609020204030204" pitchFamily="49" charset="0"/>
                <a:sym typeface="Roboto Mono Light"/>
              </a:rPr>
              <a:t>myVar</a:t>
            </a:r>
            <a:r>
              <a:rPr lang="en" sz="1300" dirty="0">
                <a:solidFill>
                  <a:srgbClr val="92D050"/>
                </a:solidFill>
                <a:latin typeface="Consolas" panose="020B0609020204030204" pitchFamily="49" charset="0"/>
                <a:ea typeface="Roboto Mono Light"/>
                <a:cs typeface="Consolas" panose="020B0609020204030204" pitchFamily="49" charset="0"/>
                <a:sym typeface="Roboto Mono Light"/>
              </a:rPr>
              <a:t> </a:t>
            </a:r>
            <a:r>
              <a:rPr lang="ru-RU" sz="1300" dirty="0">
                <a:solidFill>
                  <a:srgbClr val="92D050"/>
                </a:solidFill>
                <a:latin typeface="Consolas" panose="020B0609020204030204" pitchFamily="49" charset="0"/>
                <a:ea typeface="Roboto Mono Light"/>
                <a:cs typeface="Consolas" panose="020B0609020204030204" pitchFamily="49" charset="0"/>
                <a:sym typeface="Roboto Mono Light"/>
              </a:rPr>
              <a:t>во второй декоратор</a:t>
            </a:r>
            <a:br>
              <a:rPr lang="ru-RU" sz="1300" dirty="0">
                <a:solidFill>
                  <a:srgbClr val="FFAE00"/>
                </a:solidFill>
                <a:latin typeface="Consolas" panose="020B0609020204030204" pitchFamily="49" charset="0"/>
                <a:ea typeface="Roboto Mono Light"/>
                <a:cs typeface="Consolas" panose="020B0609020204030204" pitchFamily="49" charset="0"/>
                <a:sym typeface="Roboto Mono Light"/>
              </a:rPr>
            </a:br>
            <a:r>
              <a:rPr lang="en" sz="1300" dirty="0" err="1">
                <a:solidFill>
                  <a:srgbClr val="FFAE00"/>
                </a:solidFill>
                <a:latin typeface="Consolas" panose="020B0609020204030204" pitchFamily="49" charset="0"/>
                <a:ea typeface="Roboto Mono Light"/>
                <a:cs typeface="Consolas" panose="020B0609020204030204" pitchFamily="49" charset="0"/>
                <a:sym typeface="Roboto Mono Light"/>
              </a:rPr>
              <a:t>myVar</a:t>
            </a:r>
            <a:r>
              <a:rPr lang="en" sz="1300" dirty="0">
                <a:solidFill>
                  <a:srgbClr val="FFAE00"/>
                </a:solidFill>
                <a:latin typeface="Consolas" panose="020B0609020204030204" pitchFamily="49" charset="0"/>
                <a:ea typeface="Roboto Mono Light"/>
                <a:cs typeface="Consolas" panose="020B0609020204030204" pitchFamily="49" charset="0"/>
                <a:sym typeface="Roboto Mono Light"/>
              </a:rPr>
              <a:t> = decorator2(</a:t>
            </a:r>
            <a:r>
              <a:rPr lang="en" sz="1300" dirty="0" err="1">
                <a:solidFill>
                  <a:srgbClr val="FFAE00"/>
                </a:solidFill>
                <a:latin typeface="Consolas" panose="020B0609020204030204" pitchFamily="49" charset="0"/>
                <a:ea typeface="Roboto Mono Light"/>
                <a:cs typeface="Consolas" panose="020B0609020204030204" pitchFamily="49" charset="0"/>
                <a:sym typeface="Roboto Mono Light"/>
              </a:rPr>
              <a:t>myVar</a:t>
            </a:r>
            <a:r>
              <a:rPr lang="en" sz="1300" dirty="0">
                <a:solidFill>
                  <a:srgbClr val="FFAE00"/>
                </a:solidFill>
                <a:latin typeface="Consolas" panose="020B0609020204030204" pitchFamily="49" charset="0"/>
                <a:ea typeface="Roboto Mono Light"/>
                <a:cs typeface="Consolas" panose="020B0609020204030204" pitchFamily="49" charset="0"/>
                <a:sym typeface="Roboto Mono Light"/>
              </a:rPr>
              <a:t>)</a:t>
            </a:r>
            <a:br>
              <a:rPr lang="en" sz="1300" dirty="0">
                <a:solidFill>
                  <a:srgbClr val="FFAE00"/>
                </a:solidFill>
                <a:latin typeface="Consolas" panose="020B0609020204030204" pitchFamily="49" charset="0"/>
                <a:ea typeface="Roboto Mono Light"/>
                <a:cs typeface="Consolas" panose="020B0609020204030204" pitchFamily="49" charset="0"/>
                <a:sym typeface="Roboto Mono Light"/>
              </a:rPr>
            </a:br>
            <a:r>
              <a:rPr lang="en" sz="1300" dirty="0">
                <a:solidFill>
                  <a:srgbClr val="FFAE00"/>
                </a:solidFill>
                <a:latin typeface="Consolas" panose="020B0609020204030204" pitchFamily="49" charset="0"/>
                <a:ea typeface="Roboto Mono Light"/>
                <a:cs typeface="Consolas" panose="020B0609020204030204" pitchFamily="49" charset="0"/>
                <a:sym typeface="Roboto Mono Light"/>
              </a:rPr>
              <a:t>...</a:t>
            </a:r>
          </a:p>
          <a:p>
            <a:pPr defTabSz="321469">
              <a:lnSpc>
                <a:spcPct val="150000"/>
              </a:lnSpc>
              <a:defRPr sz="3500" b="0" spc="0">
                <a:solidFill>
                  <a:srgbClr val="FFFFFF"/>
                </a:solidFill>
              </a:defRPr>
            </a:pPr>
            <a:endParaRPr lang="en" sz="1300" dirty="0">
              <a:solidFill>
                <a:srgbClr val="FFAE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6" name="Google Shape;100;p20">
            <a:extLst>
              <a:ext uri="{FF2B5EF4-FFF2-40B4-BE49-F238E27FC236}">
                <a16:creationId xmlns:a16="http://schemas.microsoft.com/office/drawing/2014/main" id="{95395BAF-816B-59FF-9A82-7FDF1076E59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050" y="3050134"/>
            <a:ext cx="3760950" cy="18804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63260271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VK New Color">
  <a:themeElements>
    <a:clrScheme name="VK Education">
      <a:dk1>
        <a:srgbClr val="000000"/>
      </a:dk1>
      <a:lt1>
        <a:srgbClr val="EBF3F9"/>
      </a:lt1>
      <a:dk2>
        <a:srgbClr val="0077FF"/>
      </a:dk2>
      <a:lt2>
        <a:srgbClr val="FFFFFF"/>
      </a:lt2>
      <a:accent1>
        <a:srgbClr val="0077FF"/>
      </a:accent1>
      <a:accent2>
        <a:srgbClr val="FF3885"/>
      </a:accent2>
      <a:accent3>
        <a:srgbClr val="7CEDF8"/>
      </a:accent3>
      <a:accent4>
        <a:srgbClr val="EBF3F9"/>
      </a:accent4>
      <a:accent5>
        <a:srgbClr val="D8FAFD"/>
      </a:accent5>
      <a:accent6>
        <a:srgbClr val="FFEBF3"/>
      </a:accent6>
      <a:hlink>
        <a:srgbClr val="0077FF"/>
      </a:hlink>
      <a:folHlink>
        <a:srgbClr val="005E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VK New Color">
  <a:themeElements>
    <a:clrScheme name="VK New Color">
      <a:dk1>
        <a:srgbClr val="000000"/>
      </a:dk1>
      <a:lt1>
        <a:srgbClr val="EBF3F9"/>
      </a:lt1>
      <a:dk2>
        <a:srgbClr val="A7A7A7"/>
      </a:dk2>
      <a:lt2>
        <a:srgbClr val="535353"/>
      </a:lt2>
      <a:accent1>
        <a:srgbClr val="0077FF"/>
      </a:accent1>
      <a:accent2>
        <a:srgbClr val="FF3885"/>
      </a:accent2>
      <a:accent3>
        <a:srgbClr val="7CEDF8"/>
      </a:accent3>
      <a:accent4>
        <a:srgbClr val="EBF3F9"/>
      </a:accent4>
      <a:accent5>
        <a:srgbClr val="D8FAFD"/>
      </a:accent5>
      <a:accent6>
        <a:srgbClr val="FFEBF3"/>
      </a:accent6>
      <a:hlink>
        <a:srgbClr val="0000FF"/>
      </a:hlink>
      <a:folHlink>
        <a:srgbClr val="FF00FF"/>
      </a:folHlink>
    </a:clrScheme>
    <a:fontScheme name="VK New Color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VK New Col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4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4.xml><?xml version="1.0" encoding="utf-8"?>
<a:theme xmlns:a="http://schemas.openxmlformats.org/drawingml/2006/main" name="2_VK New Color">
  <a:themeElements>
    <a:clrScheme name="VK Education">
      <a:dk1>
        <a:srgbClr val="000000"/>
      </a:dk1>
      <a:lt1>
        <a:srgbClr val="EBF3F9"/>
      </a:lt1>
      <a:dk2>
        <a:srgbClr val="0077FF"/>
      </a:dk2>
      <a:lt2>
        <a:srgbClr val="FFFFFF"/>
      </a:lt2>
      <a:accent1>
        <a:srgbClr val="0077FF"/>
      </a:accent1>
      <a:accent2>
        <a:srgbClr val="FF3885"/>
      </a:accent2>
      <a:accent3>
        <a:srgbClr val="7CEDF8"/>
      </a:accent3>
      <a:accent4>
        <a:srgbClr val="EBF3F9"/>
      </a:accent4>
      <a:accent5>
        <a:srgbClr val="D8FAFD"/>
      </a:accent5>
      <a:accent6>
        <a:srgbClr val="FFEBF3"/>
      </a:accent6>
      <a:hlink>
        <a:srgbClr val="0077FF"/>
      </a:hlink>
      <a:folHlink>
        <a:srgbClr val="005E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3_VK New Color">
  <a:themeElements>
    <a:clrScheme name="VK Education">
      <a:dk1>
        <a:srgbClr val="000000"/>
      </a:dk1>
      <a:lt1>
        <a:srgbClr val="EBF3F9"/>
      </a:lt1>
      <a:dk2>
        <a:srgbClr val="0077FF"/>
      </a:dk2>
      <a:lt2>
        <a:srgbClr val="FFFFFF"/>
      </a:lt2>
      <a:accent1>
        <a:srgbClr val="0077FF"/>
      </a:accent1>
      <a:accent2>
        <a:srgbClr val="FF3885"/>
      </a:accent2>
      <a:accent3>
        <a:srgbClr val="7CEDF8"/>
      </a:accent3>
      <a:accent4>
        <a:srgbClr val="EBF3F9"/>
      </a:accent4>
      <a:accent5>
        <a:srgbClr val="D8FAFD"/>
      </a:accent5>
      <a:accent6>
        <a:srgbClr val="FFEBF3"/>
      </a:accent6>
      <a:hlink>
        <a:srgbClr val="0077FF"/>
      </a:hlink>
      <a:folHlink>
        <a:srgbClr val="005E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</TotalTime>
  <Words>1126</Words>
  <Application>Microsoft Macintosh PowerPoint</Application>
  <PresentationFormat>Экран (16:9)</PresentationFormat>
  <Paragraphs>151</Paragraphs>
  <Slides>26</Slides>
  <Notes>25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5</vt:i4>
      </vt:variant>
      <vt:variant>
        <vt:lpstr>Заголовки слайдов</vt:lpstr>
      </vt:variant>
      <vt:variant>
        <vt:i4>26</vt:i4>
      </vt:variant>
    </vt:vector>
  </HeadingPairs>
  <TitlesOfParts>
    <vt:vector size="39" baseType="lpstr">
      <vt:lpstr>Play</vt:lpstr>
      <vt:lpstr>VK Sans Display Medium</vt:lpstr>
      <vt:lpstr>VK Sans Display</vt:lpstr>
      <vt:lpstr>VK Sans Display DemiBold</vt:lpstr>
      <vt:lpstr>VK Sans Display Light</vt:lpstr>
      <vt:lpstr>SF Pro Text Light</vt:lpstr>
      <vt:lpstr>Arial</vt:lpstr>
      <vt:lpstr>Consolas</vt:lpstr>
      <vt:lpstr>Simple Light</vt:lpstr>
      <vt:lpstr>VK New Color</vt:lpstr>
      <vt:lpstr>1_VK New Color</vt:lpstr>
      <vt:lpstr>2_VK New Color</vt:lpstr>
      <vt:lpstr>3_VK New Color</vt:lpstr>
      <vt:lpstr>Включить запись</vt:lpstr>
      <vt:lpstr>Разработка  веб-приложения  и его архитектура</vt:lpstr>
      <vt:lpstr>Григорий  Гусев</vt:lpstr>
      <vt:lpstr>В прошлых сериях</vt:lpstr>
      <vt:lpstr>О чём поговорим?</vt:lpstr>
      <vt:lpstr>О чём поговорим?</vt:lpstr>
      <vt:lpstr>1. Middleware</vt:lpstr>
      <vt:lpstr>1. Middleware</vt:lpstr>
      <vt:lpstr>1.1 Декораторы</vt:lpstr>
      <vt:lpstr>1.2 Middleware для хэндлеров</vt:lpstr>
      <vt:lpstr>1.3 Ещё примеры middleware</vt:lpstr>
      <vt:lpstr>2. Обработка ошибок</vt:lpstr>
      <vt:lpstr>2.1 Но иногда можно вызвать панику</vt:lpstr>
      <vt:lpstr>3. Роутеры</vt:lpstr>
      <vt:lpstr>4. Валидация</vt:lpstr>
      <vt:lpstr>5. Логирование</vt:lpstr>
      <vt:lpstr>6. Модули и структура веб-приложения</vt:lpstr>
      <vt:lpstr>7. Пример CRUD-приложения</vt:lpstr>
      <vt:lpstr>8. Веб-сокеты</vt:lpstr>
      <vt:lpstr>8. Веб-сокеты</vt:lpstr>
      <vt:lpstr>8.1 Методы поддержки актуальности данных на клиенте</vt:lpstr>
      <vt:lpstr>Презентация PowerPoint</vt:lpstr>
      <vt:lpstr>Презентация PowerPoint</vt:lpstr>
      <vt:lpstr>8.2 Протокол WebSocket</vt:lpstr>
      <vt:lpstr>Итоги и анонсы</vt:lpstr>
      <vt:lpstr>Вопросы?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Айрат Фахрутдинов</cp:lastModifiedBy>
  <cp:revision>4</cp:revision>
  <dcterms:modified xsi:type="dcterms:W3CDTF">2025-04-17T09:30:24Z</dcterms:modified>
</cp:coreProperties>
</file>